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6.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7.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8.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9.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0.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11.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12.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5" r:id="rId2"/>
    <p:sldMasterId id="2147484009" r:id="rId3"/>
    <p:sldMasterId id="2147484031" r:id="rId4"/>
    <p:sldMasterId id="2147484055" r:id="rId5"/>
    <p:sldMasterId id="2147484103" r:id="rId6"/>
    <p:sldMasterId id="2147484150" r:id="rId7"/>
    <p:sldMasterId id="2147484197" r:id="rId8"/>
    <p:sldMasterId id="2147484244" r:id="rId9"/>
    <p:sldMasterId id="2147484294" r:id="rId10"/>
    <p:sldMasterId id="2147484348" r:id="rId11"/>
    <p:sldMasterId id="2147484401" r:id="rId12"/>
    <p:sldMasterId id="2147484448" r:id="rId13"/>
  </p:sldMasterIdLst>
  <p:notesMasterIdLst>
    <p:notesMasterId r:id="rId21"/>
  </p:notesMasterIdLst>
  <p:handoutMasterIdLst>
    <p:handoutMasterId r:id="rId22"/>
  </p:handoutMasterIdLst>
  <p:sldIdLst>
    <p:sldId id="2147481194" r:id="rId14"/>
    <p:sldId id="2147481195" r:id="rId15"/>
    <p:sldId id="2147469038" r:id="rId16"/>
    <p:sldId id="2147469034" r:id="rId17"/>
    <p:sldId id="2147469033" r:id="rId18"/>
    <p:sldId id="2147469035" r:id="rId19"/>
    <p:sldId id="2147469037" r:id="rId20"/>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7A9925-6C8C-7B27-C870-D3991C12F4BD}" name="Holly Vatter" initials="HV" userId="S::Holly.Vatter@ibm.com::9b9a9f6a-e6de-413c-9451-0634a9b73a97" providerId="AD"/>
  <p188:author id="{AA70FD91-271D-765B-DA2C-05F8A033B8CD}" name="Kipruto K Yego" initials="KKY" userId="S::kkyego@us.ibm.com::d118e6ab-e14e-4889-88f5-80bf47a23a0b" providerId="AD"/>
  <p188:author id="{A964CF9D-6866-4C55-D150-0FF3EC46D681}" name="Jasmine Bonds" initials="JB" userId="S::jasmine.bonds@ibm.com::230e9559-d22e-4dc5-b3b1-d744faa9758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1FE"/>
    <a:srgbClr val="DAFBFB"/>
    <a:srgbClr val="EDF5FF"/>
    <a:srgbClr val="F4F4F4"/>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27"/>
    <p:restoredTop sz="95578" autoAdjust="0"/>
  </p:normalViewPr>
  <p:slideViewPr>
    <p:cSldViewPr snapToGrid="0" snapToObjects="1">
      <p:cViewPr varScale="1">
        <p:scale>
          <a:sx n="54" d="100"/>
          <a:sy n="54" d="100"/>
        </p:scale>
        <p:origin x="304" y="528"/>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2052"/>
    </p:cViewPr>
  </p:sorterViewPr>
  <p:notesViewPr>
    <p:cSldViewPr snapToGrid="0" snapToObjects="1">
      <p:cViewPr varScale="1">
        <p:scale>
          <a:sx n="122" d="100"/>
          <a:sy n="122" d="100"/>
        </p:scale>
        <p:origin x="413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Master" Target="slideMasters/slideMaster10.xml"/><Relationship Id="rId19"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6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308412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125.xml"/><Relationship Id="rId3" Type="http://schemas.openxmlformats.org/officeDocument/2006/relationships/tags" Target="../tags/tag120.xml"/><Relationship Id="rId7" Type="http://schemas.openxmlformats.org/officeDocument/2006/relationships/tags" Target="../tags/tag124.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8.emf"/><Relationship Id="rId5" Type="http://schemas.openxmlformats.org/officeDocument/2006/relationships/tags" Target="../tags/tag122.xml"/><Relationship Id="rId10" Type="http://schemas.openxmlformats.org/officeDocument/2006/relationships/oleObject" Target="../embeddings/oleObject13.bin"/><Relationship Id="rId4" Type="http://schemas.openxmlformats.org/officeDocument/2006/relationships/tags" Target="../tags/tag121.xml"/><Relationship Id="rId9"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28.xml"/><Relationship Id="rId7" Type="http://schemas.openxmlformats.org/officeDocument/2006/relationships/slideMaster" Target="../slideMasters/slideMaster3.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image" Target="../media/image8.emf"/></Relationships>
</file>

<file path=ppt/slideLayouts/_rels/slideLayout10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10" Type="http://schemas.openxmlformats.org/officeDocument/2006/relationships/image" Target="../media/image9.png"/><Relationship Id="rId4" Type="http://schemas.openxmlformats.org/officeDocument/2006/relationships/tags" Target="../tags/tag135.xml"/><Relationship Id="rId9" Type="http://schemas.openxmlformats.org/officeDocument/2006/relationships/image" Target="../media/image8.emf"/></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0.xml"/><Relationship Id="rId7" Type="http://schemas.openxmlformats.org/officeDocument/2006/relationships/tags" Target="../tags/tag144.xml"/><Relationship Id="rId12" Type="http://schemas.microsoft.com/office/2007/relationships/hdphoto" Target="../media/hdphoto1.wdp"/><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11.png"/><Relationship Id="rId5" Type="http://schemas.openxmlformats.org/officeDocument/2006/relationships/tags" Target="../tags/tag142.xml"/><Relationship Id="rId10" Type="http://schemas.openxmlformats.org/officeDocument/2006/relationships/image" Target="../media/image8.emf"/><Relationship Id="rId4" Type="http://schemas.openxmlformats.org/officeDocument/2006/relationships/tags" Target="../tags/tag141.xml"/><Relationship Id="rId9" Type="http://schemas.openxmlformats.org/officeDocument/2006/relationships/oleObject" Target="../embeddings/oleObject16.bin"/></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145.xml"/><Relationship Id="rId4" Type="http://schemas.openxmlformats.org/officeDocument/2006/relationships/image" Target="../media/image8.emf"/></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image" Target="../media/image7.emf"/><Relationship Id="rId4" Type="http://schemas.openxmlformats.org/officeDocument/2006/relationships/tags" Target="../tags/tag149.xml"/><Relationship Id="rId9" Type="http://schemas.openxmlformats.org/officeDocument/2006/relationships/oleObject" Target="../embeddings/oleObject18.bin"/></Relationships>
</file>

<file path=ppt/slideLayouts/_rels/slideLayout106.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image" Target="../media/image7.emf"/><Relationship Id="rId2" Type="http://schemas.openxmlformats.org/officeDocument/2006/relationships/tags" Target="../tags/tag154.xml"/><Relationship Id="rId16" Type="http://schemas.openxmlformats.org/officeDocument/2006/relationships/oleObject" Target="../embeddings/oleObject19.bin"/><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slideMaster" Target="../slideMasters/slideMaster3.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Layouts/_rels/slideLayout107.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tags" Target="../tags/tag178.xml"/><Relationship Id="rId2" Type="http://schemas.openxmlformats.org/officeDocument/2006/relationships/tags" Target="../tags/tag168.xml"/><Relationship Id="rId16" Type="http://schemas.openxmlformats.org/officeDocument/2006/relationships/image" Target="../media/image7.emf"/><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5" Type="http://schemas.openxmlformats.org/officeDocument/2006/relationships/oleObject" Target="../embeddings/oleObject20.bin"/><Relationship Id="rId10" Type="http://schemas.openxmlformats.org/officeDocument/2006/relationships/tags" Target="../tags/tag176.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10" Type="http://schemas.openxmlformats.org/officeDocument/2006/relationships/image" Target="../media/image7.emf"/><Relationship Id="rId4" Type="http://schemas.openxmlformats.org/officeDocument/2006/relationships/tags" Target="../tags/tag183.xml"/><Relationship Id="rId9" Type="http://schemas.openxmlformats.org/officeDocument/2006/relationships/oleObject" Target="../embeddings/oleObject21.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9.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8.emf"/><Relationship Id="rId5" Type="http://schemas.openxmlformats.org/officeDocument/2006/relationships/tags" Target="../tags/tag217.xml"/><Relationship Id="rId10" Type="http://schemas.openxmlformats.org/officeDocument/2006/relationships/oleObject" Target="../embeddings/oleObject23.bin"/><Relationship Id="rId4" Type="http://schemas.openxmlformats.org/officeDocument/2006/relationships/tags" Target="../tags/tag216.xml"/><Relationship Id="rId9"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10" Type="http://schemas.openxmlformats.org/officeDocument/2006/relationships/image" Target="../media/image7.emf"/><Relationship Id="rId4" Type="http://schemas.openxmlformats.org/officeDocument/2006/relationships/tags" Target="../tags/tag224.xml"/><Relationship Id="rId9" Type="http://schemas.openxmlformats.org/officeDocument/2006/relationships/oleObject" Target="../embeddings/oleObject24.bin"/></Relationships>
</file>

<file path=ppt/slideLayouts/_rels/slideLayout11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230.xml"/><Relationship Id="rId7" Type="http://schemas.openxmlformats.org/officeDocument/2006/relationships/slideMaster" Target="../slideMasters/slideMaster4.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9" Type="http://schemas.openxmlformats.org/officeDocument/2006/relationships/image" Target="../media/image8.emf"/></Relationships>
</file>

<file path=ppt/slideLayouts/_rels/slideLayout11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36.xml"/><Relationship Id="rId7" Type="http://schemas.openxmlformats.org/officeDocument/2006/relationships/slideMaster" Target="../slideMasters/slideMaster4.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9" Type="http://schemas.openxmlformats.org/officeDocument/2006/relationships/image" Target="../media/image8.emf"/></Relationships>
</file>

<file path=ppt/slideLayouts/_rels/slideLayout11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242.xml"/><Relationship Id="rId7" Type="http://schemas.openxmlformats.org/officeDocument/2006/relationships/slideMaster" Target="../slideMasters/slideMaster4.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9" Type="http://schemas.openxmlformats.org/officeDocument/2006/relationships/image" Target="../media/image8.emf"/></Relationships>
</file>

<file path=ppt/slideLayouts/_rels/slideLayout11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5" Type="http://schemas.openxmlformats.org/officeDocument/2006/relationships/tags" Target="../tags/tag250.xml"/><Relationship Id="rId10" Type="http://schemas.openxmlformats.org/officeDocument/2006/relationships/image" Target="../media/image8.emf"/><Relationship Id="rId4" Type="http://schemas.openxmlformats.org/officeDocument/2006/relationships/tags" Target="../tags/tag249.xml"/><Relationship Id="rId9" Type="http://schemas.openxmlformats.org/officeDocument/2006/relationships/oleObject" Target="../embeddings/oleObject28.bin"/></Relationships>
</file>

<file path=ppt/slideLayouts/_rels/slideLayout116.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image" Target="../media/image7.emf"/><Relationship Id="rId3" Type="http://schemas.openxmlformats.org/officeDocument/2006/relationships/tags" Target="../tags/tag255.xml"/><Relationship Id="rId7" Type="http://schemas.openxmlformats.org/officeDocument/2006/relationships/tags" Target="../tags/tag259.xml"/><Relationship Id="rId12" Type="http://schemas.openxmlformats.org/officeDocument/2006/relationships/oleObject" Target="../embeddings/oleObject29.bin"/><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slideMaster" Target="../slideMasters/slideMaster4.xml"/><Relationship Id="rId5" Type="http://schemas.openxmlformats.org/officeDocument/2006/relationships/tags" Target="../tags/tag257.xml"/><Relationship Id="rId10" Type="http://schemas.openxmlformats.org/officeDocument/2006/relationships/tags" Target="../tags/tag262.xml"/><Relationship Id="rId4" Type="http://schemas.openxmlformats.org/officeDocument/2006/relationships/tags" Target="../tags/tag256.xml"/><Relationship Id="rId9" Type="http://schemas.openxmlformats.org/officeDocument/2006/relationships/tags" Target="../tags/tag261.xml"/></Relationships>
</file>

<file path=ppt/slideLayouts/_rels/slideLayout117.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image" Target="../media/image7.emf"/><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oleObject" Target="../embeddings/oleObject30.bin"/><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slideMaster" Target="../slideMasters/slideMaster4.xml"/><Relationship Id="rId5" Type="http://schemas.openxmlformats.org/officeDocument/2006/relationships/tags" Target="../tags/tag267.xml"/><Relationship Id="rId10" Type="http://schemas.openxmlformats.org/officeDocument/2006/relationships/tags" Target="../tags/tag272.xml"/><Relationship Id="rId4" Type="http://schemas.openxmlformats.org/officeDocument/2006/relationships/tags" Target="../tags/tag266.xml"/><Relationship Id="rId9" Type="http://schemas.openxmlformats.org/officeDocument/2006/relationships/tags" Target="../tags/tag271.xml"/></Relationships>
</file>

<file path=ppt/slideLayouts/_rels/slideLayout118.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image" Target="../media/image7.emf"/><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oleObject" Target="../embeddings/oleObject31.bin"/><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slideMaster" Target="../slideMasters/slideMaster4.xml"/><Relationship Id="rId5" Type="http://schemas.openxmlformats.org/officeDocument/2006/relationships/tags" Target="../tags/tag277.xml"/><Relationship Id="rId10" Type="http://schemas.openxmlformats.org/officeDocument/2006/relationships/tags" Target="../tags/tag282.xml"/><Relationship Id="rId4" Type="http://schemas.openxmlformats.org/officeDocument/2006/relationships/tags" Target="../tags/tag276.xml"/><Relationship Id="rId9" Type="http://schemas.openxmlformats.org/officeDocument/2006/relationships/tags" Target="../tags/tag281.xml"/></Relationships>
</file>

<file path=ppt/slideLayouts/_rels/slideLayout119.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image" Target="../media/image10.emf"/><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oleObject" Target="../embeddings/oleObject32.bin"/><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slideMaster" Target="../slideMasters/slideMaster4.xml"/><Relationship Id="rId5" Type="http://schemas.openxmlformats.org/officeDocument/2006/relationships/tags" Target="../tags/tag287.xml"/><Relationship Id="rId10" Type="http://schemas.openxmlformats.org/officeDocument/2006/relationships/tags" Target="../tags/tag292.xml"/><Relationship Id="rId4" Type="http://schemas.openxmlformats.org/officeDocument/2006/relationships/tags" Target="../tags/tag286.xml"/><Relationship Id="rId9" Type="http://schemas.openxmlformats.org/officeDocument/2006/relationships/tags" Target="../tags/tag29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image" Target="../media/image7.emf"/><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oleObject" Target="../embeddings/oleObject33.bin"/><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slideMaster" Target="../slideMasters/slideMaster4.xml"/><Relationship Id="rId5" Type="http://schemas.openxmlformats.org/officeDocument/2006/relationships/tags" Target="../tags/tag297.xml"/><Relationship Id="rId10" Type="http://schemas.openxmlformats.org/officeDocument/2006/relationships/tags" Target="../tags/tag302.xml"/><Relationship Id="rId4" Type="http://schemas.openxmlformats.org/officeDocument/2006/relationships/tags" Target="../tags/tag296.xml"/><Relationship Id="rId9" Type="http://schemas.openxmlformats.org/officeDocument/2006/relationships/tags" Target="../tags/tag301.xml"/></Relationships>
</file>

<file path=ppt/slideLayouts/_rels/slideLayout121.xml.rels><?xml version="1.0" encoding="UTF-8" standalone="yes"?>
<Relationships xmlns="http://schemas.openxmlformats.org/package/2006/relationships"><Relationship Id="rId8" Type="http://schemas.openxmlformats.org/officeDocument/2006/relationships/tags" Target="../tags/tag310.xml"/><Relationship Id="rId3" Type="http://schemas.openxmlformats.org/officeDocument/2006/relationships/tags" Target="../tags/tag305.xml"/><Relationship Id="rId7" Type="http://schemas.openxmlformats.org/officeDocument/2006/relationships/tags" Target="../tags/tag309.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image" Target="../media/image8.emf"/><Relationship Id="rId5" Type="http://schemas.openxmlformats.org/officeDocument/2006/relationships/tags" Target="../tags/tag307.xml"/><Relationship Id="rId10" Type="http://schemas.openxmlformats.org/officeDocument/2006/relationships/oleObject" Target="../embeddings/oleObject34.bin"/><Relationship Id="rId4" Type="http://schemas.openxmlformats.org/officeDocument/2006/relationships/tags" Target="../tags/tag306.xml"/><Relationship Id="rId9"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313.xml"/><Relationship Id="rId7" Type="http://schemas.openxmlformats.org/officeDocument/2006/relationships/slideMaster" Target="../slideMasters/slideMaster4.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9" Type="http://schemas.openxmlformats.org/officeDocument/2006/relationships/image" Target="../media/image8.emf"/></Relationships>
</file>

<file path=ppt/slideLayouts/_rels/slideLayout12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tags" Target="../tags/tag319.xml"/><Relationship Id="rId7" Type="http://schemas.openxmlformats.org/officeDocument/2006/relationships/slideMaster" Target="../slideMasters/slideMaster4.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5" Type="http://schemas.openxmlformats.org/officeDocument/2006/relationships/tags" Target="../tags/tag321.xml"/><Relationship Id="rId10" Type="http://schemas.openxmlformats.org/officeDocument/2006/relationships/image" Target="../media/image9.png"/><Relationship Id="rId4" Type="http://schemas.openxmlformats.org/officeDocument/2006/relationships/tags" Target="../tags/tag320.xml"/><Relationship Id="rId9" Type="http://schemas.openxmlformats.org/officeDocument/2006/relationships/image" Target="../media/image8.emf"/></Relationships>
</file>

<file path=ppt/slideLayouts/_rels/slideLayout124.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25.xml"/><Relationship Id="rId7" Type="http://schemas.openxmlformats.org/officeDocument/2006/relationships/tags" Target="../tags/tag329.xml"/><Relationship Id="rId12" Type="http://schemas.microsoft.com/office/2007/relationships/hdphoto" Target="../media/hdphoto1.wdp"/><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image" Target="../media/image11.png"/><Relationship Id="rId5" Type="http://schemas.openxmlformats.org/officeDocument/2006/relationships/tags" Target="../tags/tag327.xml"/><Relationship Id="rId10" Type="http://schemas.openxmlformats.org/officeDocument/2006/relationships/image" Target="../media/image8.emf"/><Relationship Id="rId4" Type="http://schemas.openxmlformats.org/officeDocument/2006/relationships/tags" Target="../tags/tag326.xml"/><Relationship Id="rId9" Type="http://schemas.openxmlformats.org/officeDocument/2006/relationships/oleObject" Target="../embeddings/oleObject37.bin"/></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4.xml"/><Relationship Id="rId1" Type="http://schemas.openxmlformats.org/officeDocument/2006/relationships/tags" Target="../tags/tag330.xml"/><Relationship Id="rId4" Type="http://schemas.openxmlformats.org/officeDocument/2006/relationships/image" Target="../media/image8.emf"/></Relationships>
</file>

<file path=ppt/slideLayouts/_rels/slideLayout126.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33.xml"/><Relationship Id="rId7" Type="http://schemas.openxmlformats.org/officeDocument/2006/relationships/tags" Target="../tags/tag337.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5" Type="http://schemas.openxmlformats.org/officeDocument/2006/relationships/tags" Target="../tags/tag335.xml"/><Relationship Id="rId10" Type="http://schemas.openxmlformats.org/officeDocument/2006/relationships/image" Target="../media/image7.emf"/><Relationship Id="rId4" Type="http://schemas.openxmlformats.org/officeDocument/2006/relationships/tags" Target="../tags/tag334.xml"/><Relationship Id="rId9" Type="http://schemas.openxmlformats.org/officeDocument/2006/relationships/oleObject" Target="../embeddings/oleObject39.bin"/></Relationships>
</file>

<file path=ppt/slideLayouts/_rels/slideLayout127.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tags" Target="../tags/tag350.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tags" Target="../tags/tag349.xml"/><Relationship Id="rId2" Type="http://schemas.openxmlformats.org/officeDocument/2006/relationships/tags" Target="../tags/tag339.xml"/><Relationship Id="rId16" Type="http://schemas.openxmlformats.org/officeDocument/2006/relationships/image" Target="../media/image7.emf"/><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5" Type="http://schemas.openxmlformats.org/officeDocument/2006/relationships/oleObject" Target="../embeddings/oleObject40.bin"/><Relationship Id="rId10" Type="http://schemas.openxmlformats.org/officeDocument/2006/relationships/tags" Target="../tags/tag347.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9.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8.emf"/><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oleObject" Target="../embeddings/oleObject2.bin"/><Relationship Id="rId5" Type="http://schemas.openxmlformats.org/officeDocument/2006/relationships/tags" Target="../tags/tag31.xml"/><Relationship Id="rId10" Type="http://schemas.openxmlformats.org/officeDocument/2006/relationships/slideMaster" Target="../slideMasters/slideMaster3.xml"/><Relationship Id="rId4" Type="http://schemas.openxmlformats.org/officeDocument/2006/relationships/tags" Target="../tags/tag30.xml"/><Relationship Id="rId9"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7.emf"/><Relationship Id="rId4" Type="http://schemas.openxmlformats.org/officeDocument/2006/relationships/tags" Target="../tags/tag39.xml"/><Relationship Id="rId9" Type="http://schemas.openxmlformats.org/officeDocument/2006/relationships/oleObject" Target="../embeddings/oleObject3.bin"/></Relationships>
</file>

<file path=ppt/slideLayouts/_rels/slideLayout9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45.xml"/><Relationship Id="rId7" Type="http://schemas.openxmlformats.org/officeDocument/2006/relationships/slideMaster" Target="../slideMasters/slideMaster3.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8.emf"/></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51.xml"/><Relationship Id="rId7" Type="http://schemas.openxmlformats.org/officeDocument/2006/relationships/slideMaster" Target="../slideMasters/slideMaster3.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8.emf"/></Relationships>
</file>

<file path=ppt/slideLayouts/_rels/slideLayout9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57.xml"/><Relationship Id="rId7" Type="http://schemas.openxmlformats.org/officeDocument/2006/relationships/slideMaster" Target="../slideMasters/slideMaster3.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8.emf"/></Relationships>
</file>

<file path=ppt/slideLayouts/_rels/slideLayout9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10" Type="http://schemas.openxmlformats.org/officeDocument/2006/relationships/image" Target="../media/image8.emf"/><Relationship Id="rId4" Type="http://schemas.openxmlformats.org/officeDocument/2006/relationships/tags" Target="../tags/tag64.xml"/><Relationship Id="rId9" Type="http://schemas.openxmlformats.org/officeDocument/2006/relationships/oleObject" Target="../embeddings/oleObject7.bin"/></Relationships>
</file>

<file path=ppt/slideLayouts/_rels/slideLayout95.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7.emf"/><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oleObject" Target="../embeddings/oleObject8.bin"/><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Master" Target="../slideMasters/slideMaster3.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s>
</file>

<file path=ppt/slideLayouts/_rels/slideLayout96.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7.emf"/><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oleObject" Target="../embeddings/oleObject9.bin"/><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slideMaster" Target="../slideMasters/slideMaster3.xml"/><Relationship Id="rId5" Type="http://schemas.openxmlformats.org/officeDocument/2006/relationships/tags" Target="../tags/tag8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s>
</file>

<file path=ppt/slideLayouts/_rels/slideLayout9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7.emf"/><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oleObject" Target="../embeddings/oleObject10.bin"/><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slideMaster" Target="../slideMasters/slideMaster3.xml"/><Relationship Id="rId5" Type="http://schemas.openxmlformats.org/officeDocument/2006/relationships/tags" Target="../tags/tag92.xml"/><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s>
</file>

<file path=ppt/slideLayouts/_rels/slideLayout9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0.emf"/><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oleObject" Target="../embeddings/oleObject11.bin"/><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slideMaster" Target="../slideMasters/slideMaster3.xml"/><Relationship Id="rId5" Type="http://schemas.openxmlformats.org/officeDocument/2006/relationships/tags" Target="../tags/tag102.xml"/><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7.emf"/><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oleObject" Target="../embeddings/oleObject12.bin"/><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slideMaster" Target="../slideMasters/slideMaster3.xml"/><Relationship Id="rId5" Type="http://schemas.openxmlformats.org/officeDocument/2006/relationships/tags" Target="../tags/tag112.xml"/><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1"/>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1109617" y="344424"/>
            <a:ext cx="22167942" cy="1979024"/>
          </a:xfrm>
        </p:spPr>
        <p:txBody>
          <a:bodyPr vert="horz">
            <a:noAutofit/>
          </a:bodyPr>
          <a:lstStyle>
            <a:lvl1pPr rtl="0">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2" name="Slide Number">
            <a:extLst>
              <a:ext uri="{FF2B5EF4-FFF2-40B4-BE49-F238E27FC236}">
                <a16:creationId xmlns:a16="http://schemas.microsoft.com/office/drawing/2014/main" id="{13A9ACF9-AF82-4F9B-8181-8FB3E07889E7}"/>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3" name="SText">
            <a:extLst>
              <a:ext uri="{FF2B5EF4-FFF2-40B4-BE49-F238E27FC236}">
                <a16:creationId xmlns:a16="http://schemas.microsoft.com/office/drawing/2014/main" id="{13FA4ECD-41DB-47B6-BA93-ADC66FE67D4F}"/>
              </a:ext>
            </a:extLst>
          </p:cNvPr>
          <p:cNvSpPr txBox="1"/>
          <p:nvPr userDrawn="1">
            <p:custDataLst>
              <p:tags r:id="rId7"/>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 name="Text">
            <a:extLst>
              <a:ext uri="{FF2B5EF4-FFF2-40B4-BE49-F238E27FC236}">
                <a16:creationId xmlns:a16="http://schemas.microsoft.com/office/drawing/2014/main" id="{95802E55-CE10-49B9-90CC-9001D2FB3D68}"/>
              </a:ext>
            </a:extLst>
          </p:cNvPr>
          <p:cNvSpPr txBox="1"/>
          <p:nvPr userDrawn="1">
            <p:custDataLst>
              <p:tags r:id="rId8"/>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04403057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3"/>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5F401258-3DE9-4FB4-8D06-63E6237D93CD}"/>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2" name="SText">
            <a:extLst>
              <a:ext uri="{FF2B5EF4-FFF2-40B4-BE49-F238E27FC236}">
                <a16:creationId xmlns:a16="http://schemas.microsoft.com/office/drawing/2014/main" id="{7BC1B9B0-6DB0-40CB-9DE5-CCE38A827214}"/>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3" name="Text">
            <a:extLst>
              <a:ext uri="{FF2B5EF4-FFF2-40B4-BE49-F238E27FC236}">
                <a16:creationId xmlns:a16="http://schemas.microsoft.com/office/drawing/2014/main" id="{D3672AC8-A751-4333-BC57-3BC937BA01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9030594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346661415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7" name="Slide Number">
            <a:extLst>
              <a:ext uri="{FF2B5EF4-FFF2-40B4-BE49-F238E27FC236}">
                <a16:creationId xmlns:a16="http://schemas.microsoft.com/office/drawing/2014/main" id="{18499DB4-710D-4BD5-B93B-169B06852430}"/>
              </a:ext>
            </a:extLst>
          </p:cNvPr>
          <p:cNvSpPr>
            <a:spLocks noChangeArrowheads="1"/>
          </p:cNvSpPr>
          <p:nvPr userDrawn="1">
            <p:custDataLst>
              <p:tags r:id="rId3"/>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9" name="SText">
            <a:extLst>
              <a:ext uri="{FF2B5EF4-FFF2-40B4-BE49-F238E27FC236}">
                <a16:creationId xmlns:a16="http://schemas.microsoft.com/office/drawing/2014/main" id="{BBB2A679-3648-4E1F-893D-929048B49EB8}"/>
              </a:ext>
            </a:extLst>
          </p:cNvPr>
          <p:cNvSpPr txBox="1"/>
          <p:nvPr userDrawn="1">
            <p:custDataLst>
              <p:tags r:id="rId4"/>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0" name="Text">
            <a:extLst>
              <a:ext uri="{FF2B5EF4-FFF2-40B4-BE49-F238E27FC236}">
                <a16:creationId xmlns:a16="http://schemas.microsoft.com/office/drawing/2014/main" id="{786A3000-B12B-415C-BFA8-6C83899A0838}"/>
              </a:ext>
            </a:extLst>
          </p:cNvPr>
          <p:cNvSpPr txBox="1"/>
          <p:nvPr userDrawn="1">
            <p:custDataLst>
              <p:tags r:id="rId5"/>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pic>
        <p:nvPicPr>
          <p:cNvPr id="11" name="Picture" descr="IBM 8-bar logo">
            <a:extLst>
              <a:ext uri="{FF2B5EF4-FFF2-40B4-BE49-F238E27FC236}">
                <a16:creationId xmlns:a16="http://schemas.microsoft.com/office/drawing/2014/main" id="{868DF392-8A08-4ABF-8049-61FF5F303C18}"/>
              </a:ext>
            </a:extLst>
          </p:cNvPr>
          <p:cNvPicPr>
            <a:picLocks noChangeAspect="1"/>
          </p:cNvPicPr>
          <p:nvPr userDrawn="1"/>
        </p:nvPicPr>
        <p:blipFill>
          <a:blip r:embed="rId10"/>
          <a:stretch>
            <a:fillRect/>
          </a:stretch>
        </p:blipFill>
        <p:spPr>
          <a:xfrm>
            <a:off x="1155286" y="946654"/>
            <a:ext cx="2595554" cy="1035464"/>
          </a:xfrm>
          <a:prstGeom prst="rect">
            <a:avLst/>
          </a:prstGeom>
        </p:spPr>
      </p:pic>
      <p:sp>
        <p:nvSpPr>
          <p:cNvPr id="12" name="2. Slide Title">
            <a:extLst>
              <a:ext uri="{FF2B5EF4-FFF2-40B4-BE49-F238E27FC236}">
                <a16:creationId xmlns:a16="http://schemas.microsoft.com/office/drawing/2014/main" id="{3211321E-86E7-40BF-AB90-7A0FA8364781}"/>
              </a:ext>
            </a:extLst>
          </p:cNvPr>
          <p:cNvSpPr>
            <a:spLocks noGrp="1"/>
          </p:cNvSpPr>
          <p:nvPr>
            <p:ph type="title" hasCustomPrompt="1"/>
            <p:custDataLst>
              <p:tags r:id="rId6"/>
            </p:custDataLst>
          </p:nvPr>
        </p:nvSpPr>
        <p:spPr>
          <a:xfrm>
            <a:off x="1109617" y="5868488"/>
            <a:ext cx="22167942" cy="1979024"/>
          </a:xfrm>
        </p:spPr>
        <p:txBody>
          <a:bodyPr vert="horz" anchor="ctr">
            <a:noAutofit/>
          </a:bodyPr>
          <a:lstStyle>
            <a:lvl1pPr algn="ctr" rtl="0">
              <a:defRPr sz="6400">
                <a:latin typeface="+mj-lt"/>
              </a:defRPr>
            </a:lvl1pPr>
          </a:lstStyle>
          <a:p>
            <a:r>
              <a:rPr lang="en-US" dirty="0"/>
              <a:t>Thank you</a:t>
            </a:r>
          </a:p>
        </p:txBody>
      </p:sp>
    </p:spTree>
    <p:extLst>
      <p:ext uri="{BB962C8B-B14F-4D97-AF65-F5344CB8AC3E}">
        <p14:creationId xmlns:p14="http://schemas.microsoft.com/office/powerpoint/2010/main" val="2574707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254636375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10" name="Documenttype">
            <a:extLst>
              <a:ext uri="{FF2B5EF4-FFF2-40B4-BE49-F238E27FC236}">
                <a16:creationId xmlns:a16="http://schemas.microsoft.com/office/drawing/2014/main" id="{63820EEA-DB6A-4F60-B1ED-B0744DF27674}"/>
              </a:ext>
            </a:extLst>
          </p:cNvPr>
          <p:cNvSpPr>
            <a:spLocks noGrp="1"/>
          </p:cNvSpPr>
          <p:nvPr>
            <p:ph type="body" sz="quarter" idx="13" hasCustomPrompt="1"/>
            <p:custDataLst>
              <p:tags r:id="rId2"/>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2" name="Subtitle">
            <a:extLst>
              <a:ext uri="{FF2B5EF4-FFF2-40B4-BE49-F238E27FC236}">
                <a16:creationId xmlns:a16="http://schemas.microsoft.com/office/drawing/2014/main" id="{8CFE177D-74F8-4206-A17A-FDF0900E164D}"/>
              </a:ext>
            </a:extLst>
          </p:cNvPr>
          <p:cNvSpPr>
            <a:spLocks noGrp="1"/>
          </p:cNvSpPr>
          <p:nvPr>
            <p:ph type="subTitle" idx="1"/>
            <p:custDataLst>
              <p:tags r:id="rId3"/>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dirty="0"/>
              <a:t>Click to edit Master subtitle style</a:t>
            </a:r>
          </a:p>
        </p:txBody>
      </p:sp>
      <p:sp>
        <p:nvSpPr>
          <p:cNvPr id="13" name="Title">
            <a:extLst>
              <a:ext uri="{FF2B5EF4-FFF2-40B4-BE49-F238E27FC236}">
                <a16:creationId xmlns:a16="http://schemas.microsoft.com/office/drawing/2014/main" id="{AF3AAA22-E5CF-4C7B-A2ED-C5EFA7516CA3}"/>
              </a:ext>
            </a:extLst>
          </p:cNvPr>
          <p:cNvSpPr>
            <a:spLocks noGrp="1"/>
          </p:cNvSpPr>
          <p:nvPr>
            <p:ph type="title"/>
            <p:custDataLst>
              <p:tags r:id="rId4"/>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dirty="0"/>
              <a:t>Click to edit Master title style</a:t>
            </a:r>
          </a:p>
        </p:txBody>
      </p:sp>
      <p:sp>
        <p:nvSpPr>
          <p:cNvPr id="16" name="SText">
            <a:extLst>
              <a:ext uri="{FF2B5EF4-FFF2-40B4-BE49-F238E27FC236}">
                <a16:creationId xmlns:a16="http://schemas.microsoft.com/office/drawing/2014/main" id="{897804C5-98D7-44BF-8B02-47989D6F65DF}"/>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7" name="Text">
            <a:extLst>
              <a:ext uri="{FF2B5EF4-FFF2-40B4-BE49-F238E27FC236}">
                <a16:creationId xmlns:a16="http://schemas.microsoft.com/office/drawing/2014/main" id="{041716EF-4344-48DA-870B-60340416C9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9" name="Slide Number">
            <a:extLst>
              <a:ext uri="{FF2B5EF4-FFF2-40B4-BE49-F238E27FC236}">
                <a16:creationId xmlns:a16="http://schemas.microsoft.com/office/drawing/2014/main" id="{0A518981-89B7-4BD0-8D51-DE0B334E4152}"/>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pic>
        <p:nvPicPr>
          <p:cNvPr id="20" name="Picture" descr="IBM 8-bar logo">
            <a:extLst>
              <a:ext uri="{FF2B5EF4-FFF2-40B4-BE49-F238E27FC236}">
                <a16:creationId xmlns:a16="http://schemas.microsoft.com/office/drawing/2014/main" id="{1798F4A6-3F50-49C7-96AE-BDA352EDC8E8}"/>
              </a:ext>
            </a:extLst>
          </p:cNvPr>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100000" contrast="100000"/>
                    </a14:imgEffect>
                  </a14:imgLayer>
                </a14:imgProps>
              </a:ext>
            </a:extLst>
          </a:blip>
          <a:stretch>
            <a:fillRect/>
          </a:stretch>
        </p:blipFill>
        <p:spPr>
          <a:xfrm>
            <a:off x="1155286" y="946654"/>
            <a:ext cx="2595554" cy="1035464"/>
          </a:xfrm>
          <a:prstGeom prst="rect">
            <a:avLst/>
          </a:prstGeom>
        </p:spPr>
      </p:pic>
    </p:spTree>
    <p:extLst>
      <p:ext uri="{BB962C8B-B14F-4D97-AF65-F5344CB8AC3E}">
        <p14:creationId xmlns:p14="http://schemas.microsoft.com/office/powerpoint/2010/main" val="39868959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No Overlin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9F80E8-7832-47B1-AD2C-C19316171C00}"/>
              </a:ext>
            </a:extLst>
          </p:cNvPr>
          <p:cNvGraphicFramePr>
            <a:graphicFrameLocks noChangeAspect="1"/>
          </p:cNvGraphicFramePr>
          <p:nvPr userDrawn="1">
            <p:custDataLst>
              <p:tags r:id="rId1"/>
            </p:custDataLst>
            <p:extLst>
              <p:ext uri="{D42A27DB-BD31-4B8C-83A1-F6EECF244321}">
                <p14:modId xmlns:p14="http://schemas.microsoft.com/office/powerpoint/2010/main" val="319777677"/>
              </p:ext>
            </p:extLst>
          </p:nvPr>
        </p:nvGraphicFramePr>
        <p:xfrm>
          <a:off x="4237" y="4237"/>
          <a:ext cx="4235" cy="423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E69F80E8-7832-47B1-AD2C-C19316171C00}"/>
                          </a:ext>
                        </a:extLst>
                      </p:cNvPr>
                      <p:cNvPicPr/>
                      <p:nvPr/>
                    </p:nvPicPr>
                    <p:blipFill>
                      <a:blip r:embed="rId4"/>
                      <a:stretch>
                        <a:fillRect/>
                      </a:stretch>
                    </p:blipFill>
                    <p:spPr>
                      <a:xfrm>
                        <a:off x="4237" y="4237"/>
                        <a:ext cx="4235" cy="4234"/>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45D70C01-133B-684F-9BA3-C4D483F9753E}"/>
              </a:ext>
            </a:extLst>
          </p:cNvPr>
          <p:cNvSpPr>
            <a:spLocks noGrp="1"/>
          </p:cNvSpPr>
          <p:nvPr>
            <p:ph type="pic" sz="quarter" idx="20" hasCustomPrompt="1"/>
          </p:nvPr>
        </p:nvSpPr>
        <p:spPr>
          <a:xfrm>
            <a:off x="1219359" y="1574803"/>
            <a:ext cx="21948458" cy="1969770"/>
          </a:xfrm>
        </p:spPr>
        <p:txBody>
          <a:bodyPr tIns="1463040"/>
          <a:lstStyle>
            <a:lvl1pPr algn="ctr">
              <a:defRPr/>
            </a:lvl1pPr>
          </a:lstStyle>
          <a:p>
            <a:r>
              <a:rPr lang="en-US" dirty="0"/>
              <a:t>Click icon to add image</a:t>
            </a:r>
          </a:p>
        </p:txBody>
      </p:sp>
      <p:sp>
        <p:nvSpPr>
          <p:cNvPr id="10" name="Title 1">
            <a:extLst>
              <a:ext uri="{FF2B5EF4-FFF2-40B4-BE49-F238E27FC236}">
                <a16:creationId xmlns:a16="http://schemas.microsoft.com/office/drawing/2014/main" id="{F5011F6C-D6EB-46A7-8CB1-EE2FAAA61A5C}"/>
              </a:ext>
            </a:extLst>
          </p:cNvPr>
          <p:cNvSpPr>
            <a:spLocks noGrp="1"/>
          </p:cNvSpPr>
          <p:nvPr>
            <p:ph type="title"/>
          </p:nvPr>
        </p:nvSpPr>
        <p:spPr>
          <a:xfrm>
            <a:off x="1219359" y="660400"/>
            <a:ext cx="18900061" cy="1828800"/>
          </a:xfrm>
        </p:spPr>
        <p:txBody>
          <a:bodyPr vert="horz"/>
          <a:lstStyle/>
          <a:p>
            <a:r>
              <a:rPr lang="en-US"/>
              <a:t>Click to edit Master title style</a:t>
            </a:r>
            <a:endParaRPr lang="en-US" dirty="0"/>
          </a:p>
        </p:txBody>
      </p:sp>
      <p:sp>
        <p:nvSpPr>
          <p:cNvPr id="7" name="Google Shape;387;p69">
            <a:extLst>
              <a:ext uri="{FF2B5EF4-FFF2-40B4-BE49-F238E27FC236}">
                <a16:creationId xmlns:a16="http://schemas.microsoft.com/office/drawing/2014/main" id="{1C121BC5-736C-49A9-BE4C-ED1B4B473397}"/>
              </a:ext>
            </a:extLst>
          </p:cNvPr>
          <p:cNvSpPr txBox="1"/>
          <p:nvPr userDrawn="1"/>
        </p:nvSpPr>
        <p:spPr>
          <a:xfrm>
            <a:off x="22558137" y="12533376"/>
            <a:ext cx="609679" cy="609600"/>
          </a:xfrm>
          <a:prstGeom prst="rect">
            <a:avLst/>
          </a:prstGeom>
          <a:noFill/>
          <a:ln>
            <a:noFill/>
          </a:ln>
        </p:spPr>
        <p:txBody>
          <a:bodyPr spcFirstLastPara="1" wrap="square" lIns="0" tIns="0" rIns="0" bIns="0" anchor="b" anchorCtr="0">
            <a:noAutofit/>
          </a:bodyPr>
          <a:lstStyle/>
          <a:p>
            <a:pPr algn="r">
              <a:buClr>
                <a:srgbClr val="000000"/>
              </a:buClr>
              <a:buSzPts val="700"/>
            </a:pPr>
            <a:fld id="{00000000-1234-1234-1234-123412341234}" type="slidenum">
              <a:rPr lang="en-US" sz="1866" b="1">
                <a:solidFill>
                  <a:srgbClr val="000000"/>
                </a:solidFill>
                <a:latin typeface="Verizon NHG TX"/>
                <a:ea typeface="Verizon NHG TX"/>
                <a:cs typeface="Verizon NHG TX"/>
                <a:sym typeface="Verizon NHG TX"/>
              </a:rPr>
              <a:pPr algn="r">
                <a:buClr>
                  <a:srgbClr val="000000"/>
                </a:buClr>
                <a:buSzPts val="700"/>
              </a:pPr>
              <a:t>‹#›</a:t>
            </a:fld>
            <a:endParaRPr sz="1866" b="1" dirty="0">
              <a:solidFill>
                <a:srgbClr val="000000"/>
              </a:solidFill>
              <a:latin typeface="Verizon NHG TX"/>
              <a:ea typeface="Verizon NHG TX"/>
              <a:cs typeface="Verizon NHG TX"/>
              <a:sym typeface="Verizon NHG TX"/>
            </a:endParaRPr>
          </a:p>
        </p:txBody>
      </p:sp>
    </p:spTree>
    <p:extLst>
      <p:ext uri="{BB962C8B-B14F-4D97-AF65-F5344CB8AC3E}">
        <p14:creationId xmlns:p14="http://schemas.microsoft.com/office/powerpoint/2010/main" val="21669997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742848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1109619" y="364746"/>
            <a:ext cx="22167942" cy="146304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2997510"/>
            <a:ext cx="651087" cy="276999"/>
          </a:xfrm>
          <a:prstGeom prst="rect">
            <a:avLst/>
          </a:prstGeom>
          <a:noFill/>
          <a:ln w="9525" algn="ctr">
            <a:noFill/>
            <a:miter lim="800000"/>
            <a:headEnd/>
            <a:tailEnd/>
          </a:ln>
          <a:effectLst/>
        </p:spPr>
        <p:txBody>
          <a:bodyPr wrap="square" lIns="0" tIns="0" rIns="0" bIns="0" anchor="b">
            <a:spAutoFit/>
          </a:bodyPr>
          <a:lstStyle/>
          <a:p>
            <a:pPr algn="r" defTabSz="1221482"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2" fontAlgn="auto">
                <a:spcBef>
                  <a:spcPts val="0"/>
                </a:spcBef>
                <a:spcAft>
                  <a:spcPts val="0"/>
                </a:spcAft>
                <a:defRPr/>
              </a:pPr>
              <a:t>‹#›</a:t>
            </a:fld>
            <a:endParaRPr lang="en-US" sz="18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8" y="13003341"/>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14321370" y="157539"/>
            <a:ext cx="8962287" cy="246222"/>
          </a:xfrm>
        </p:spPr>
        <p:txBody>
          <a:bodyPr anchor="ctr" anchorCtr="0">
            <a:spAutoFit/>
          </a:bodyPr>
          <a:lstStyle>
            <a:lvl1pPr algn="r">
              <a:defRPr sz="16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1109619" y="1838505"/>
            <a:ext cx="22167942" cy="492443"/>
          </a:xfrm>
        </p:spPr>
        <p:txBody>
          <a:bodyPr anchor="ctr" anchorCtr="0"/>
          <a:lstStyle/>
          <a:p>
            <a:r>
              <a:rPr lang="en-US" sz="3200"/>
              <a:t>Click to edit Master subtitle style</a:t>
            </a:r>
            <a:endParaRPr lang="en-US" sz="3200" dirty="0"/>
          </a:p>
        </p:txBody>
      </p:sp>
    </p:spTree>
    <p:extLst>
      <p:ext uri="{BB962C8B-B14F-4D97-AF65-F5344CB8AC3E}">
        <p14:creationId xmlns:p14="http://schemas.microsoft.com/office/powerpoint/2010/main" val="26531999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1_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3149784298"/>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828800" rtl="0" eaLnBrk="1" fontAlgn="auto" latinLnBrk="0" hangingPunct="1">
              <a:lnSpc>
                <a:spcPct val="100000"/>
              </a:lnSpc>
              <a:spcBef>
                <a:spcPct val="0"/>
              </a:spcBef>
              <a:spcAft>
                <a:spcPct val="0"/>
              </a:spcAft>
              <a:buClrTx/>
              <a:buSzTx/>
              <a:buFontTx/>
              <a:buNone/>
              <a:tabLst/>
              <a:defRPr/>
            </a:pPr>
            <a:endParaRPr kumimoji="0" lang="en-US" sz="50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2187491" y="0"/>
            <a:ext cx="12199684" cy="1371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20287801" y="12998762"/>
            <a:ext cx="2269852" cy="276999"/>
          </a:xfrm>
          <a:prstGeom prst="rect">
            <a:avLst/>
          </a:prstGeom>
          <a:noFill/>
        </p:spPr>
        <p:txBody>
          <a:bodyPr wrap="none" lIns="0" tIns="0" rIns="0" bIns="0" rtlCol="0" anchor="b">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marL="0" marR="0" lvl="0" indent="0" algn="r" defTabSz="1221488" rtl="0" eaLnBrk="1" fontAlgn="auto" latinLnBrk="0" hangingPunct="1">
              <a:lnSpc>
                <a:spcPct val="100000"/>
              </a:lnSpc>
              <a:spcBef>
                <a:spcPts val="0"/>
              </a:spcBef>
              <a:spcAft>
                <a:spcPts val="0"/>
              </a:spcAft>
              <a:buClrTx/>
              <a:buSzTx/>
              <a:buFontTx/>
              <a:buNone/>
              <a:tabLst/>
              <a:defRPr/>
            </a:pPr>
            <a:fld id="{4ABDCABE-3F10-B64C-92F1-862014417034}" type="slidenum">
              <a:rPr kumimoji="0" lang="en-US" sz="18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1221488"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6"/>
            </p:custDataLst>
          </p:nvPr>
        </p:nvCxnSpPr>
        <p:spPr>
          <a:xfrm>
            <a:off x="13148054" y="12907538"/>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7"/>
            </p:custDataLst>
          </p:nvPr>
        </p:nvCxnSpPr>
        <p:spPr>
          <a:xfrm>
            <a:off x="1109617" y="12907538"/>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8"/>
            </p:custDataLst>
          </p:nvPr>
        </p:nvCxnSpPr>
        <p:spPr>
          <a:xfrm>
            <a:off x="13148054" y="2363812"/>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9"/>
            </p:custDataLst>
          </p:nvPr>
        </p:nvCxnSpPr>
        <p:spPr>
          <a:xfrm>
            <a:off x="1109617" y="2363812"/>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0"/>
            </p:custDataLst>
          </p:nvPr>
        </p:nvCxnSpPr>
        <p:spPr>
          <a:xfrm>
            <a:off x="1109617" y="2363812"/>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2"/>
            </p:custDataLst>
          </p:nvPr>
        </p:nvSpPr>
        <p:spPr>
          <a:xfrm>
            <a:off x="14321368" y="157537"/>
            <a:ext cx="8962287" cy="246222"/>
          </a:xfrm>
        </p:spPr>
        <p:txBody>
          <a:bodyPr anchor="ctr" anchorCtr="0">
            <a:spAutoFit/>
          </a:bodyPr>
          <a:lstStyle>
            <a:lvl1pPr algn="r">
              <a:defRPr sz="160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3"/>
            </p:custDataLst>
          </p:nvPr>
        </p:nvSpPr>
        <p:spPr>
          <a:xfrm>
            <a:off x="1109617" y="364744"/>
            <a:ext cx="10132871" cy="146304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4"/>
            </p:custDataLst>
          </p:nvPr>
        </p:nvSpPr>
        <p:spPr>
          <a:xfrm>
            <a:off x="1109617" y="1838501"/>
            <a:ext cx="10132871" cy="492443"/>
          </a:xfrm>
        </p:spPr>
        <p:txBody>
          <a:bodyPr anchor="ctr" anchorCtr="0"/>
          <a:lstStyle/>
          <a:p>
            <a:r>
              <a:rPr lang="en-US" sz="3200"/>
              <a:t>Click to edit Master subtitle style</a:t>
            </a:r>
            <a:endParaRPr lang="en-US" sz="3200" dirty="0"/>
          </a:p>
        </p:txBody>
      </p:sp>
    </p:spTree>
    <p:extLst>
      <p:ext uri="{BB962C8B-B14F-4D97-AF65-F5344CB8AC3E}">
        <p14:creationId xmlns:p14="http://schemas.microsoft.com/office/powerpoint/2010/main" val="7233393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31551837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6"/>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sz="7200"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20287801" y="12998762"/>
            <a:ext cx="2269852" cy="276999"/>
          </a:xfrm>
          <a:prstGeom prst="rect">
            <a:avLst/>
          </a:prstGeom>
          <a:noFill/>
        </p:spPr>
        <p:txBody>
          <a:bodyPr wrap="none" lIns="0" tIns="0" rIns="0" bIns="0" rtlCol="0" anchor="b">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algn="r" defTabSz="1221488"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8" fontAlgn="auto">
                <a:spcBef>
                  <a:spcPts val="0"/>
                </a:spcBef>
                <a:spcAft>
                  <a:spcPts val="0"/>
                </a:spcAft>
                <a:defRPr/>
              </a:pPr>
              <a:t>‹#›</a:t>
            </a:fld>
            <a:endParaRPr lang="en-US" sz="18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9343654" y="12907538"/>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1109617" y="12907538"/>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9343654" y="2363812"/>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1109617" y="2363812"/>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0"/>
            </p:custDataLst>
          </p:nvPr>
        </p:nvSpPr>
        <p:spPr>
          <a:xfrm>
            <a:off x="1109617" y="5488739"/>
            <a:ext cx="6932054" cy="1538882"/>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1"/>
            </p:custDataLst>
          </p:nvPr>
        </p:nvSpPr>
        <p:spPr>
          <a:xfrm>
            <a:off x="1109616" y="7319289"/>
            <a:ext cx="6932052" cy="492442"/>
          </a:xfrm>
        </p:spPr>
        <p:txBody>
          <a:bodyPr wrap="square">
            <a:spAutoFit/>
          </a:bodyPr>
          <a:lstStyle>
            <a:lvl1pPr marL="0" indent="0" algn="l">
              <a:buNone/>
              <a:defRPr sz="3200" b="0">
                <a:solidFill>
                  <a:schemeClr val="tx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3"/>
            </p:custDataLst>
          </p:nvPr>
        </p:nvSpPr>
        <p:spPr>
          <a:xfrm>
            <a:off x="14321368" y="157537"/>
            <a:ext cx="8962287" cy="246222"/>
          </a:xfrm>
        </p:spPr>
        <p:txBody>
          <a:bodyPr anchor="ctr" anchorCtr="0">
            <a:spAutoFit/>
          </a:bodyPr>
          <a:lstStyle>
            <a:lvl1pPr algn="r">
              <a:defRPr sz="1600">
                <a:latin typeface="+mn-lt"/>
              </a:defRPr>
            </a:lvl1pPr>
          </a:lstStyle>
          <a:p>
            <a:pPr lvl="0"/>
            <a:r>
              <a:rPr lang="en-US" dirty="0"/>
              <a:t>Chapter › Topic</a:t>
            </a:r>
          </a:p>
        </p:txBody>
      </p:sp>
    </p:spTree>
    <p:extLst>
      <p:ext uri="{BB962C8B-B14F-4D97-AF65-F5344CB8AC3E}">
        <p14:creationId xmlns:p14="http://schemas.microsoft.com/office/powerpoint/2010/main" val="3541357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12454234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12622668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828800" rtl="0" eaLnBrk="1" fontAlgn="auto" latinLnBrk="0" hangingPunct="1">
              <a:lnSpc>
                <a:spcPct val="100000"/>
              </a:lnSpc>
              <a:spcBef>
                <a:spcPct val="0"/>
              </a:spcBef>
              <a:spcAft>
                <a:spcPct val="0"/>
              </a:spcAft>
              <a:buClrTx/>
              <a:buSzTx/>
              <a:buFontTx/>
              <a:buNone/>
              <a:tabLst/>
              <a:defRPr/>
            </a:pPr>
            <a:endParaRPr kumimoji="0" lang="en-US" sz="50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1109617" y="344424"/>
            <a:ext cx="22167942" cy="146304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1109617" y="1769451"/>
            <a:ext cx="22167942" cy="553998"/>
          </a:xfrm>
        </p:spPr>
        <p:txBody>
          <a:bodyPr wrap="square">
            <a:noAutofit/>
          </a:bodyPr>
          <a:lstStyle>
            <a:lvl1pPr marL="0" indent="0" algn="l">
              <a:buNone/>
              <a:defRPr sz="3600" b="0">
                <a:solidFill>
                  <a:schemeClr val="tx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marL="0" marR="0" lvl="0" indent="0" algn="r" defTabSz="1221488" rtl="0" eaLnBrk="1" fontAlgn="auto" latinLnBrk="0" hangingPunct="1">
              <a:lnSpc>
                <a:spcPct val="100000"/>
              </a:lnSpc>
              <a:spcBef>
                <a:spcPts val="0"/>
              </a:spcBef>
              <a:spcAft>
                <a:spcPts val="0"/>
              </a:spcAft>
              <a:buClrTx/>
              <a:buSzTx/>
              <a:buFontTx/>
              <a:buNone/>
              <a:tabLst/>
              <a:defRPr/>
            </a:pPr>
            <a:fld id="{4ABDCABE-3F10-B64C-92F1-862014417034}" type="slidenum">
              <a:rPr kumimoji="0" lang="en-US" sz="18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1221488"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14315272" y="178639"/>
            <a:ext cx="8962287" cy="246222"/>
          </a:xfrm>
        </p:spPr>
        <p:txBody>
          <a:bodyPr anchor="ctr" anchorCtr="0">
            <a:spAutoFit/>
          </a:bodyPr>
          <a:lstStyle>
            <a:lvl1pPr algn="r">
              <a:defRPr sz="1600">
                <a:latin typeface="+mn-lt"/>
              </a:defRPr>
            </a:lvl1pPr>
          </a:lstStyle>
          <a:p>
            <a:pPr lvl="0"/>
            <a:r>
              <a:rPr lang="en-US" dirty="0"/>
              <a:t>Chapter › Topic</a:t>
            </a:r>
          </a:p>
        </p:txBody>
      </p:sp>
    </p:spTree>
    <p:extLst>
      <p:ext uri="{BB962C8B-B14F-4D97-AF65-F5344CB8AC3E}">
        <p14:creationId xmlns:p14="http://schemas.microsoft.com/office/powerpoint/2010/main" val="17710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2682577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11"/>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a:t>Click to edit Master title style</a:t>
            </a:r>
            <a:endParaRPr lang="en-US" dirty="0"/>
          </a:p>
        </p:txBody>
      </p:sp>
      <p:pic>
        <p:nvPicPr>
          <p:cNvPr id="8" name="Picture" descr="IBM 8-bar logo">
            <a:extLst>
              <a:ext uri="{FF2B5EF4-FFF2-40B4-BE49-F238E27FC236}">
                <a16:creationId xmlns:a16="http://schemas.microsoft.com/office/drawing/2014/main" id="{E8AE783A-7BB5-49BE-948D-A2B37325A576}"/>
              </a:ext>
            </a:extLst>
          </p:cNvPr>
          <p:cNvPicPr>
            <a:picLocks noChangeAspect="1"/>
          </p:cNvPicPr>
          <p:nvPr userDrawn="1"/>
        </p:nvPicPr>
        <p:blipFill>
          <a:blip r:embed="rId12"/>
          <a:stretch>
            <a:fillRect/>
          </a:stretch>
        </p:blipFill>
        <p:spPr>
          <a:xfrm>
            <a:off x="1155286" y="946654"/>
            <a:ext cx="2595554" cy="1035464"/>
          </a:xfrm>
          <a:prstGeom prst="rect">
            <a:avLst/>
          </a:prstGeom>
        </p:spPr>
      </p:pic>
      <p:sp>
        <p:nvSpPr>
          <p:cNvPr id="11" name="SText">
            <a:extLst>
              <a:ext uri="{FF2B5EF4-FFF2-40B4-BE49-F238E27FC236}">
                <a16:creationId xmlns:a16="http://schemas.microsoft.com/office/drawing/2014/main" id="{CE6AC297-D723-4ED4-8486-27E2AA00768F}"/>
              </a:ext>
            </a:extLst>
          </p:cNvPr>
          <p:cNvSpPr txBox="1"/>
          <p:nvPr userDrawn="1">
            <p:custDataLst>
              <p:tags r:id="rId6"/>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2" name="Text">
            <a:extLst>
              <a:ext uri="{FF2B5EF4-FFF2-40B4-BE49-F238E27FC236}">
                <a16:creationId xmlns:a16="http://schemas.microsoft.com/office/drawing/2014/main" id="{BCFCDB61-D69C-4725-934E-BD710B622A9E}"/>
              </a:ext>
            </a:extLst>
          </p:cNvPr>
          <p:cNvSpPr txBox="1"/>
          <p:nvPr userDrawn="1">
            <p:custDataLst>
              <p:tags r:id="rId7"/>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3" name="Slide Number">
            <a:extLst>
              <a:ext uri="{FF2B5EF4-FFF2-40B4-BE49-F238E27FC236}">
                <a16:creationId xmlns:a16="http://schemas.microsoft.com/office/drawing/2014/main" id="{603A838B-A3E5-4975-A71A-B82700827B87}"/>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5937683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109617" y="1838501"/>
            <a:ext cx="22167942" cy="49244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mj-lt"/>
              </a:defRPr>
            </a:lvl1pPr>
          </a:lstStyle>
          <a:p>
            <a:pPr lvl="0">
              <a:buNone/>
            </a:pPr>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6" y="13003339"/>
            <a:ext cx="14557617"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1109614" y="83195"/>
            <a:ext cx="7687677" cy="246222"/>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6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1109617" y="344424"/>
            <a:ext cx="22167942" cy="1463040"/>
          </a:xfrm>
          <a:prstGeom prst="rect">
            <a:avLst/>
          </a:prstGeo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39478779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6" y="3413127"/>
            <a:ext cx="7627089" cy="1538882"/>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40BD4A69-EE87-462B-992D-652A2AA93CFC}"/>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6185351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3947661832"/>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7" y="6088561"/>
            <a:ext cx="10132871" cy="1538882"/>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5F1280C-96BA-4DDB-8A47-4B21F6AFB3C9}"/>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18605730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1109617" y="9160936"/>
            <a:ext cx="22167942" cy="1354216"/>
          </a:xfrm>
        </p:spPr>
        <p:txBody>
          <a:bodyPr vert="horz" anchor="b">
            <a:noAutofit/>
          </a:bodyPr>
          <a:lstStyle>
            <a:lvl1pPr rtl="0">
              <a:lnSpc>
                <a:spcPct val="100000"/>
              </a:lnSpc>
              <a:defRPr sz="88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AA8D08D4-41D3-4FBC-ADBF-9797551CC9D5}"/>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966736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6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3011816" y="7112458"/>
            <a:ext cx="18363543" cy="1046440"/>
          </a:xfrm>
          <a:prstGeom prst="rect">
            <a:avLst/>
          </a:prstGeom>
        </p:spPr>
        <p:txBody>
          <a:bodyPr vert="horz">
            <a:spAutoFit/>
          </a:bodyPr>
          <a:lstStyle>
            <a:lvl1pPr rtl="0">
              <a:lnSpc>
                <a:spcPct val="105000"/>
              </a:lnSpc>
              <a:defRPr sz="68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3011816" y="8569261"/>
            <a:ext cx="18363543"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5"/>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EC2FD804-6408-48EE-A9D1-53F7320DC789}"/>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41368842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049915973"/>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6828409" y="0"/>
            <a:ext cx="175587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1109616" y="5488739"/>
            <a:ext cx="5029855" cy="1538882"/>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1109616" y="7319289"/>
            <a:ext cx="5029855" cy="984886"/>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7"/>
            </p:custDataLst>
          </p:nvPr>
        </p:nvSpPr>
        <p:spPr>
          <a:xfrm>
            <a:off x="1109615" y="83195"/>
            <a:ext cx="502985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7A015A71-EDA6-4893-B0FC-19F76A074AD8}"/>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4EE2C36A-FCF4-4530-AF91-D865AB125D6E}"/>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3D545829-9BD2-4211-BBDB-826A846018FA}"/>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416891886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89192774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1109617" y="5488739"/>
            <a:ext cx="6932054" cy="1538882"/>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1109616" y="7319289"/>
            <a:ext cx="6932052" cy="492442"/>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7"/>
            </p:custDataLst>
          </p:nvPr>
        </p:nvSpPr>
        <p:spPr>
          <a:xfrm>
            <a:off x="1109616" y="83195"/>
            <a:ext cx="6932056"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7085560-93A7-4306-8B77-11970E3FCA21}"/>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9F2CE880-F822-434F-B5F6-A232AF06849B}"/>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BDFE8BCC-A94A-4D10-8C17-0579F09A36F7}"/>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5986118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2187491" y="0"/>
            <a:ext cx="12199684"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0132871"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01328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92AB191-0932-49B6-B99B-63B5D1A709A2}"/>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E463D2E6-8AFF-4790-A2C7-B32F05B3B8FF}"/>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0605EB33-7981-43AD-A9AA-F162ACCA777D}"/>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5438195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572" imgH="588" progId="TCLayout.ActiveDocument.1">
                  <p:embed/>
                </p:oleObj>
              </mc:Choice>
              <mc:Fallback>
                <p:oleObj name="think-cell Slide" r:id="rId12"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1109616" y="344424"/>
            <a:ext cx="13937271" cy="1463040"/>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15662663" y="0"/>
            <a:ext cx="8724512"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1109616" y="1838501"/>
            <a:ext cx="139372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6"/>
            </p:custDataLst>
          </p:nvPr>
        </p:nvSpPr>
        <p:spPr>
          <a:xfrm>
            <a:off x="1109615" y="13003339"/>
            <a:ext cx="13937273"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solidFill>
                  <a:schemeClr val="tx1"/>
                </a:solidFill>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E4703E82-9FC0-41AA-93D0-C06026BE79C4}"/>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6BEB994A-2240-47C0-B395-657264937586}"/>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65BB3DD3-60DD-4506-834F-11730E0E405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3899736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17565119" y="0"/>
            <a:ext cx="682205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5839470"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5839470" cy="492442"/>
          </a:xfrm>
          <a:prstGeom prst="rect">
            <a:avLst/>
          </a:prstGeom>
        </p:spPr>
        <p:txBody>
          <a:bodyPr wrap="square">
            <a:spAutoFit/>
          </a:bodyPr>
          <a:lstStyle>
            <a:lvl1pPr marL="0" indent="0" algn="l" rtl="0">
              <a:buNone/>
              <a:defRPr sz="3200" b="0" u="none"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3C2AA247-5FA8-4713-ACBE-94D1975E06EC}"/>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5" name="SText">
            <a:extLst>
              <a:ext uri="{FF2B5EF4-FFF2-40B4-BE49-F238E27FC236}">
                <a16:creationId xmlns:a16="http://schemas.microsoft.com/office/drawing/2014/main" id="{0015CDAD-8504-4188-9569-CEB3C290ED30}"/>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6" name="Text">
            <a:extLst>
              <a:ext uri="{FF2B5EF4-FFF2-40B4-BE49-F238E27FC236}">
                <a16:creationId xmlns:a16="http://schemas.microsoft.com/office/drawing/2014/main" id="{2D8271D1-07EC-46DF-A1F6-CFB51D7798D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39729431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1"/>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1109617" y="344424"/>
            <a:ext cx="22167942" cy="1979024"/>
          </a:xfrm>
        </p:spPr>
        <p:txBody>
          <a:bodyPr vert="horz">
            <a:noAutofit/>
          </a:bodyPr>
          <a:lstStyle>
            <a:lvl1pPr rtl="0">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2" name="Slide Number">
            <a:extLst>
              <a:ext uri="{FF2B5EF4-FFF2-40B4-BE49-F238E27FC236}">
                <a16:creationId xmlns:a16="http://schemas.microsoft.com/office/drawing/2014/main" id="{13A9ACF9-AF82-4F9B-8181-8FB3E07889E7}"/>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3" name="SText">
            <a:extLst>
              <a:ext uri="{FF2B5EF4-FFF2-40B4-BE49-F238E27FC236}">
                <a16:creationId xmlns:a16="http://schemas.microsoft.com/office/drawing/2014/main" id="{13FA4ECD-41DB-47B6-BA93-ADC66FE67D4F}"/>
              </a:ext>
            </a:extLst>
          </p:cNvPr>
          <p:cNvSpPr txBox="1"/>
          <p:nvPr userDrawn="1">
            <p:custDataLst>
              <p:tags r:id="rId7"/>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 name="Text">
            <a:extLst>
              <a:ext uri="{FF2B5EF4-FFF2-40B4-BE49-F238E27FC236}">
                <a16:creationId xmlns:a16="http://schemas.microsoft.com/office/drawing/2014/main" id="{95802E55-CE10-49B9-90CC-9001D2FB3D68}"/>
              </a:ext>
            </a:extLst>
          </p:cNvPr>
          <p:cNvSpPr txBox="1"/>
          <p:nvPr userDrawn="1">
            <p:custDataLst>
              <p:tags r:id="rId8"/>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7064482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3"/>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5F401258-3DE9-4FB4-8D06-63E6237D93CD}"/>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2" name="SText">
            <a:extLst>
              <a:ext uri="{FF2B5EF4-FFF2-40B4-BE49-F238E27FC236}">
                <a16:creationId xmlns:a16="http://schemas.microsoft.com/office/drawing/2014/main" id="{7BC1B9B0-6DB0-40CB-9DE5-CCE38A827214}"/>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3" name="Text">
            <a:extLst>
              <a:ext uri="{FF2B5EF4-FFF2-40B4-BE49-F238E27FC236}">
                <a16:creationId xmlns:a16="http://schemas.microsoft.com/office/drawing/2014/main" id="{D3672AC8-A751-4333-BC57-3BC937BA01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577472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346661415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7" name="Slide Number">
            <a:extLst>
              <a:ext uri="{FF2B5EF4-FFF2-40B4-BE49-F238E27FC236}">
                <a16:creationId xmlns:a16="http://schemas.microsoft.com/office/drawing/2014/main" id="{18499DB4-710D-4BD5-B93B-169B06852430}"/>
              </a:ext>
            </a:extLst>
          </p:cNvPr>
          <p:cNvSpPr>
            <a:spLocks noChangeArrowheads="1"/>
          </p:cNvSpPr>
          <p:nvPr userDrawn="1">
            <p:custDataLst>
              <p:tags r:id="rId3"/>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9" name="SText">
            <a:extLst>
              <a:ext uri="{FF2B5EF4-FFF2-40B4-BE49-F238E27FC236}">
                <a16:creationId xmlns:a16="http://schemas.microsoft.com/office/drawing/2014/main" id="{BBB2A679-3648-4E1F-893D-929048B49EB8}"/>
              </a:ext>
            </a:extLst>
          </p:cNvPr>
          <p:cNvSpPr txBox="1"/>
          <p:nvPr userDrawn="1">
            <p:custDataLst>
              <p:tags r:id="rId4"/>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0" name="Text">
            <a:extLst>
              <a:ext uri="{FF2B5EF4-FFF2-40B4-BE49-F238E27FC236}">
                <a16:creationId xmlns:a16="http://schemas.microsoft.com/office/drawing/2014/main" id="{786A3000-B12B-415C-BFA8-6C83899A0838}"/>
              </a:ext>
            </a:extLst>
          </p:cNvPr>
          <p:cNvSpPr txBox="1"/>
          <p:nvPr userDrawn="1">
            <p:custDataLst>
              <p:tags r:id="rId5"/>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pic>
        <p:nvPicPr>
          <p:cNvPr id="11" name="Picture" descr="IBM 8-bar logo">
            <a:extLst>
              <a:ext uri="{FF2B5EF4-FFF2-40B4-BE49-F238E27FC236}">
                <a16:creationId xmlns:a16="http://schemas.microsoft.com/office/drawing/2014/main" id="{868DF392-8A08-4ABF-8049-61FF5F303C18}"/>
              </a:ext>
            </a:extLst>
          </p:cNvPr>
          <p:cNvPicPr>
            <a:picLocks noChangeAspect="1"/>
          </p:cNvPicPr>
          <p:nvPr userDrawn="1"/>
        </p:nvPicPr>
        <p:blipFill>
          <a:blip r:embed="rId10"/>
          <a:stretch>
            <a:fillRect/>
          </a:stretch>
        </p:blipFill>
        <p:spPr>
          <a:xfrm>
            <a:off x="1155286" y="946654"/>
            <a:ext cx="2595554" cy="1035464"/>
          </a:xfrm>
          <a:prstGeom prst="rect">
            <a:avLst/>
          </a:prstGeom>
        </p:spPr>
      </p:pic>
      <p:sp>
        <p:nvSpPr>
          <p:cNvPr id="12" name="2. Slide Title">
            <a:extLst>
              <a:ext uri="{FF2B5EF4-FFF2-40B4-BE49-F238E27FC236}">
                <a16:creationId xmlns:a16="http://schemas.microsoft.com/office/drawing/2014/main" id="{3211321E-86E7-40BF-AB90-7A0FA8364781}"/>
              </a:ext>
            </a:extLst>
          </p:cNvPr>
          <p:cNvSpPr>
            <a:spLocks noGrp="1"/>
          </p:cNvSpPr>
          <p:nvPr>
            <p:ph type="title" hasCustomPrompt="1"/>
            <p:custDataLst>
              <p:tags r:id="rId6"/>
            </p:custDataLst>
          </p:nvPr>
        </p:nvSpPr>
        <p:spPr>
          <a:xfrm>
            <a:off x="1109617" y="5868488"/>
            <a:ext cx="22167942" cy="1979024"/>
          </a:xfrm>
        </p:spPr>
        <p:txBody>
          <a:bodyPr vert="horz" anchor="ctr">
            <a:noAutofit/>
          </a:bodyPr>
          <a:lstStyle>
            <a:lvl1pPr algn="ctr" rtl="0">
              <a:defRPr sz="6400">
                <a:latin typeface="+mj-lt"/>
              </a:defRPr>
            </a:lvl1pPr>
          </a:lstStyle>
          <a:p>
            <a:r>
              <a:rPr lang="en-US" dirty="0"/>
              <a:t>Thank you</a:t>
            </a:r>
          </a:p>
        </p:txBody>
      </p:sp>
    </p:spTree>
    <p:extLst>
      <p:ext uri="{BB962C8B-B14F-4D97-AF65-F5344CB8AC3E}">
        <p14:creationId xmlns:p14="http://schemas.microsoft.com/office/powerpoint/2010/main" val="17209934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254636375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10" name="Documenttype">
            <a:extLst>
              <a:ext uri="{FF2B5EF4-FFF2-40B4-BE49-F238E27FC236}">
                <a16:creationId xmlns:a16="http://schemas.microsoft.com/office/drawing/2014/main" id="{63820EEA-DB6A-4F60-B1ED-B0744DF27674}"/>
              </a:ext>
            </a:extLst>
          </p:cNvPr>
          <p:cNvSpPr>
            <a:spLocks noGrp="1"/>
          </p:cNvSpPr>
          <p:nvPr>
            <p:ph type="body" sz="quarter" idx="13" hasCustomPrompt="1"/>
            <p:custDataLst>
              <p:tags r:id="rId2"/>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2" name="Subtitle">
            <a:extLst>
              <a:ext uri="{FF2B5EF4-FFF2-40B4-BE49-F238E27FC236}">
                <a16:creationId xmlns:a16="http://schemas.microsoft.com/office/drawing/2014/main" id="{8CFE177D-74F8-4206-A17A-FDF0900E164D}"/>
              </a:ext>
            </a:extLst>
          </p:cNvPr>
          <p:cNvSpPr>
            <a:spLocks noGrp="1"/>
          </p:cNvSpPr>
          <p:nvPr>
            <p:ph type="subTitle" idx="1"/>
            <p:custDataLst>
              <p:tags r:id="rId3"/>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dirty="0"/>
              <a:t>Click to edit Master subtitle style</a:t>
            </a:r>
          </a:p>
        </p:txBody>
      </p:sp>
      <p:sp>
        <p:nvSpPr>
          <p:cNvPr id="13" name="Title">
            <a:extLst>
              <a:ext uri="{FF2B5EF4-FFF2-40B4-BE49-F238E27FC236}">
                <a16:creationId xmlns:a16="http://schemas.microsoft.com/office/drawing/2014/main" id="{AF3AAA22-E5CF-4C7B-A2ED-C5EFA7516CA3}"/>
              </a:ext>
            </a:extLst>
          </p:cNvPr>
          <p:cNvSpPr>
            <a:spLocks noGrp="1"/>
          </p:cNvSpPr>
          <p:nvPr>
            <p:ph type="title"/>
            <p:custDataLst>
              <p:tags r:id="rId4"/>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dirty="0"/>
              <a:t>Click to edit Master title style</a:t>
            </a:r>
          </a:p>
        </p:txBody>
      </p:sp>
      <p:sp>
        <p:nvSpPr>
          <p:cNvPr id="16" name="SText">
            <a:extLst>
              <a:ext uri="{FF2B5EF4-FFF2-40B4-BE49-F238E27FC236}">
                <a16:creationId xmlns:a16="http://schemas.microsoft.com/office/drawing/2014/main" id="{897804C5-98D7-44BF-8B02-47989D6F65DF}"/>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7" name="Text">
            <a:extLst>
              <a:ext uri="{FF2B5EF4-FFF2-40B4-BE49-F238E27FC236}">
                <a16:creationId xmlns:a16="http://schemas.microsoft.com/office/drawing/2014/main" id="{041716EF-4344-48DA-870B-60340416C9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9" name="Slide Number">
            <a:extLst>
              <a:ext uri="{FF2B5EF4-FFF2-40B4-BE49-F238E27FC236}">
                <a16:creationId xmlns:a16="http://schemas.microsoft.com/office/drawing/2014/main" id="{0A518981-89B7-4BD0-8D51-DE0B334E4152}"/>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pic>
        <p:nvPicPr>
          <p:cNvPr id="20" name="Picture" descr="IBM 8-bar logo">
            <a:extLst>
              <a:ext uri="{FF2B5EF4-FFF2-40B4-BE49-F238E27FC236}">
                <a16:creationId xmlns:a16="http://schemas.microsoft.com/office/drawing/2014/main" id="{1798F4A6-3F50-49C7-96AE-BDA352EDC8E8}"/>
              </a:ext>
            </a:extLst>
          </p:cNvPr>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100000" contrast="100000"/>
                    </a14:imgEffect>
                  </a14:imgLayer>
                </a14:imgProps>
              </a:ext>
            </a:extLst>
          </a:blip>
          <a:stretch>
            <a:fillRect/>
          </a:stretch>
        </p:blipFill>
        <p:spPr>
          <a:xfrm>
            <a:off x="1155286" y="946654"/>
            <a:ext cx="2595554" cy="1035464"/>
          </a:xfrm>
          <a:prstGeom prst="rect">
            <a:avLst/>
          </a:prstGeom>
        </p:spPr>
      </p:pic>
    </p:spTree>
    <p:extLst>
      <p:ext uri="{BB962C8B-B14F-4D97-AF65-F5344CB8AC3E}">
        <p14:creationId xmlns:p14="http://schemas.microsoft.com/office/powerpoint/2010/main" val="42406646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No Overlin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9F80E8-7832-47B1-AD2C-C19316171C00}"/>
              </a:ext>
            </a:extLst>
          </p:cNvPr>
          <p:cNvGraphicFramePr>
            <a:graphicFrameLocks noChangeAspect="1"/>
          </p:cNvGraphicFramePr>
          <p:nvPr userDrawn="1">
            <p:custDataLst>
              <p:tags r:id="rId1"/>
            </p:custDataLst>
            <p:extLst>
              <p:ext uri="{D42A27DB-BD31-4B8C-83A1-F6EECF244321}">
                <p14:modId xmlns:p14="http://schemas.microsoft.com/office/powerpoint/2010/main" val="319777677"/>
              </p:ext>
            </p:extLst>
          </p:nvPr>
        </p:nvGraphicFramePr>
        <p:xfrm>
          <a:off x="4237" y="4237"/>
          <a:ext cx="4235" cy="423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E69F80E8-7832-47B1-AD2C-C19316171C00}"/>
                          </a:ext>
                        </a:extLst>
                      </p:cNvPr>
                      <p:cNvPicPr/>
                      <p:nvPr/>
                    </p:nvPicPr>
                    <p:blipFill>
                      <a:blip r:embed="rId4"/>
                      <a:stretch>
                        <a:fillRect/>
                      </a:stretch>
                    </p:blipFill>
                    <p:spPr>
                      <a:xfrm>
                        <a:off x="4237" y="4237"/>
                        <a:ext cx="4235" cy="4234"/>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45D70C01-133B-684F-9BA3-C4D483F9753E}"/>
              </a:ext>
            </a:extLst>
          </p:cNvPr>
          <p:cNvSpPr>
            <a:spLocks noGrp="1"/>
          </p:cNvSpPr>
          <p:nvPr>
            <p:ph type="pic" sz="quarter" idx="20" hasCustomPrompt="1"/>
          </p:nvPr>
        </p:nvSpPr>
        <p:spPr>
          <a:xfrm>
            <a:off x="1219359" y="1574803"/>
            <a:ext cx="21948458" cy="1969770"/>
          </a:xfrm>
        </p:spPr>
        <p:txBody>
          <a:bodyPr tIns="1463040"/>
          <a:lstStyle>
            <a:lvl1pPr algn="ctr">
              <a:defRPr/>
            </a:lvl1pPr>
          </a:lstStyle>
          <a:p>
            <a:r>
              <a:rPr lang="en-US" dirty="0"/>
              <a:t>Click icon to add image</a:t>
            </a:r>
          </a:p>
        </p:txBody>
      </p:sp>
      <p:sp>
        <p:nvSpPr>
          <p:cNvPr id="10" name="Title 1">
            <a:extLst>
              <a:ext uri="{FF2B5EF4-FFF2-40B4-BE49-F238E27FC236}">
                <a16:creationId xmlns:a16="http://schemas.microsoft.com/office/drawing/2014/main" id="{F5011F6C-D6EB-46A7-8CB1-EE2FAAA61A5C}"/>
              </a:ext>
            </a:extLst>
          </p:cNvPr>
          <p:cNvSpPr>
            <a:spLocks noGrp="1"/>
          </p:cNvSpPr>
          <p:nvPr>
            <p:ph type="title"/>
          </p:nvPr>
        </p:nvSpPr>
        <p:spPr>
          <a:xfrm>
            <a:off x="1219359" y="660400"/>
            <a:ext cx="18900061" cy="1828800"/>
          </a:xfrm>
        </p:spPr>
        <p:txBody>
          <a:bodyPr vert="horz"/>
          <a:lstStyle/>
          <a:p>
            <a:r>
              <a:rPr lang="en-US"/>
              <a:t>Click to edit Master title style</a:t>
            </a:r>
            <a:endParaRPr lang="en-US" dirty="0"/>
          </a:p>
        </p:txBody>
      </p:sp>
      <p:sp>
        <p:nvSpPr>
          <p:cNvPr id="7" name="Google Shape;387;p69">
            <a:extLst>
              <a:ext uri="{FF2B5EF4-FFF2-40B4-BE49-F238E27FC236}">
                <a16:creationId xmlns:a16="http://schemas.microsoft.com/office/drawing/2014/main" id="{1C121BC5-736C-49A9-BE4C-ED1B4B473397}"/>
              </a:ext>
            </a:extLst>
          </p:cNvPr>
          <p:cNvSpPr txBox="1"/>
          <p:nvPr userDrawn="1"/>
        </p:nvSpPr>
        <p:spPr>
          <a:xfrm>
            <a:off x="22558137" y="12533376"/>
            <a:ext cx="609679" cy="609600"/>
          </a:xfrm>
          <a:prstGeom prst="rect">
            <a:avLst/>
          </a:prstGeom>
          <a:noFill/>
          <a:ln>
            <a:noFill/>
          </a:ln>
        </p:spPr>
        <p:txBody>
          <a:bodyPr spcFirstLastPara="1" wrap="square" lIns="0" tIns="0" rIns="0" bIns="0" anchor="b" anchorCtr="0">
            <a:noAutofit/>
          </a:bodyPr>
          <a:lstStyle/>
          <a:p>
            <a:pPr algn="r">
              <a:buClr>
                <a:srgbClr val="000000"/>
              </a:buClr>
              <a:buSzPts val="700"/>
            </a:pPr>
            <a:fld id="{00000000-1234-1234-1234-123412341234}" type="slidenum">
              <a:rPr lang="en-US" sz="1866" b="1">
                <a:solidFill>
                  <a:srgbClr val="000000"/>
                </a:solidFill>
                <a:latin typeface="Verizon NHG TX"/>
                <a:ea typeface="Verizon NHG TX"/>
                <a:cs typeface="Verizon NHG TX"/>
                <a:sym typeface="Verizon NHG TX"/>
              </a:rPr>
              <a:pPr algn="r">
                <a:buClr>
                  <a:srgbClr val="000000"/>
                </a:buClr>
                <a:buSzPts val="700"/>
              </a:pPr>
              <a:t>‹#›</a:t>
            </a:fld>
            <a:endParaRPr sz="1866" b="1" dirty="0">
              <a:solidFill>
                <a:srgbClr val="000000"/>
              </a:solidFill>
              <a:latin typeface="Verizon NHG TX"/>
              <a:ea typeface="Verizon NHG TX"/>
              <a:cs typeface="Verizon NHG TX"/>
              <a:sym typeface="Verizon NHG TX"/>
            </a:endParaRPr>
          </a:p>
        </p:txBody>
      </p:sp>
    </p:spTree>
    <p:extLst>
      <p:ext uri="{BB962C8B-B14F-4D97-AF65-F5344CB8AC3E}">
        <p14:creationId xmlns:p14="http://schemas.microsoft.com/office/powerpoint/2010/main" val="12623371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742848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1109619" y="364746"/>
            <a:ext cx="22167942" cy="146304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2997510"/>
            <a:ext cx="651087" cy="276999"/>
          </a:xfrm>
          <a:prstGeom prst="rect">
            <a:avLst/>
          </a:prstGeom>
          <a:noFill/>
          <a:ln w="9525" algn="ctr">
            <a:noFill/>
            <a:miter lim="800000"/>
            <a:headEnd/>
            <a:tailEnd/>
          </a:ln>
          <a:effectLst/>
        </p:spPr>
        <p:txBody>
          <a:bodyPr wrap="square" lIns="0" tIns="0" rIns="0" bIns="0" anchor="b">
            <a:spAutoFit/>
          </a:bodyPr>
          <a:lstStyle/>
          <a:p>
            <a:pPr algn="r" defTabSz="1221482"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2" fontAlgn="auto">
                <a:spcBef>
                  <a:spcPts val="0"/>
                </a:spcBef>
                <a:spcAft>
                  <a:spcPts val="0"/>
                </a:spcAft>
                <a:defRPr/>
              </a:pPr>
              <a:t>‹#›</a:t>
            </a:fld>
            <a:endParaRPr lang="en-US" sz="18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8" y="13003341"/>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14321370" y="157539"/>
            <a:ext cx="8962287" cy="246222"/>
          </a:xfrm>
        </p:spPr>
        <p:txBody>
          <a:bodyPr anchor="ctr" anchorCtr="0">
            <a:spAutoFit/>
          </a:bodyPr>
          <a:lstStyle>
            <a:lvl1pPr algn="r">
              <a:defRPr sz="16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1109619" y="1838505"/>
            <a:ext cx="22167942" cy="492443"/>
          </a:xfrm>
        </p:spPr>
        <p:txBody>
          <a:bodyPr anchor="ctr" anchorCtr="0"/>
          <a:lstStyle/>
          <a:p>
            <a:r>
              <a:rPr lang="en-US" sz="3200"/>
              <a:t>Click to edit Master subtitle style</a:t>
            </a:r>
            <a:endParaRPr lang="en-US" sz="3200" dirty="0"/>
          </a:p>
        </p:txBody>
      </p:sp>
    </p:spTree>
    <p:extLst>
      <p:ext uri="{BB962C8B-B14F-4D97-AF65-F5344CB8AC3E}">
        <p14:creationId xmlns:p14="http://schemas.microsoft.com/office/powerpoint/2010/main" val="33194235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_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31551837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6"/>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sz="7200"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20287801" y="12998762"/>
            <a:ext cx="2269852" cy="276999"/>
          </a:xfrm>
          <a:prstGeom prst="rect">
            <a:avLst/>
          </a:prstGeom>
          <a:noFill/>
        </p:spPr>
        <p:txBody>
          <a:bodyPr wrap="none" lIns="0" tIns="0" rIns="0" bIns="0" rtlCol="0" anchor="b">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algn="r" defTabSz="1221488"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8" fontAlgn="auto">
                <a:spcBef>
                  <a:spcPts val="0"/>
                </a:spcBef>
                <a:spcAft>
                  <a:spcPts val="0"/>
                </a:spcAft>
                <a:defRPr/>
              </a:pPr>
              <a:t>‹#›</a:t>
            </a:fld>
            <a:endParaRPr lang="en-US" sz="18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9343654" y="12907538"/>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1109617" y="12907538"/>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9343654" y="2363812"/>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1109617" y="2363812"/>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0"/>
            </p:custDataLst>
          </p:nvPr>
        </p:nvSpPr>
        <p:spPr>
          <a:xfrm>
            <a:off x="1109617" y="5488739"/>
            <a:ext cx="6932054" cy="1538882"/>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1"/>
            </p:custDataLst>
          </p:nvPr>
        </p:nvSpPr>
        <p:spPr>
          <a:xfrm>
            <a:off x="1109616" y="7319289"/>
            <a:ext cx="6932052" cy="492442"/>
          </a:xfrm>
        </p:spPr>
        <p:txBody>
          <a:bodyPr wrap="square">
            <a:spAutoFit/>
          </a:bodyPr>
          <a:lstStyle>
            <a:lvl1pPr marL="0" indent="0" algn="l">
              <a:buNone/>
              <a:defRPr sz="3200" b="0">
                <a:solidFill>
                  <a:schemeClr val="tx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3"/>
            </p:custDataLst>
          </p:nvPr>
        </p:nvSpPr>
        <p:spPr>
          <a:xfrm>
            <a:off x="14321368" y="157537"/>
            <a:ext cx="8962287" cy="246222"/>
          </a:xfrm>
        </p:spPr>
        <p:txBody>
          <a:bodyPr anchor="ctr" anchorCtr="0">
            <a:spAutoFit/>
          </a:bodyPr>
          <a:lstStyle>
            <a:lvl1pPr algn="r">
              <a:defRPr sz="1600">
                <a:latin typeface="+mn-lt"/>
              </a:defRPr>
            </a:lvl1pPr>
          </a:lstStyle>
          <a:p>
            <a:pPr lvl="0"/>
            <a:r>
              <a:rPr lang="en-US" dirty="0"/>
              <a:t>Chapter › Topic</a:t>
            </a:r>
          </a:p>
        </p:txBody>
      </p:sp>
    </p:spTree>
    <p:extLst>
      <p:ext uri="{BB962C8B-B14F-4D97-AF65-F5344CB8AC3E}">
        <p14:creationId xmlns:p14="http://schemas.microsoft.com/office/powerpoint/2010/main" val="35924393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609680" y="463296"/>
            <a:ext cx="5609050" cy="11582400"/>
          </a:xfrm>
        </p:spPr>
        <p:txBody>
          <a:bodyPr/>
          <a:lstStyle/>
          <a:p>
            <a:r>
              <a:rPr lang="en-US" dirty="0"/>
              <a:t>Click to edit Master title style</a:t>
            </a:r>
          </a:p>
        </p:txBody>
      </p:sp>
      <p:sp>
        <p:nvSpPr>
          <p:cNvPr id="3" name="Content Placeholder 2"/>
          <p:cNvSpPr>
            <a:spLocks noGrp="1"/>
          </p:cNvSpPr>
          <p:nvPr>
            <p:ph idx="1"/>
          </p:nvPr>
        </p:nvSpPr>
        <p:spPr>
          <a:xfrm>
            <a:off x="6438218" y="463296"/>
            <a:ext cx="17007310" cy="27699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6618" y="12712703"/>
            <a:ext cx="5487114" cy="730250"/>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r>
              <a:rPr lang="en-CA">
                <a:solidFill>
                  <a:srgbClr val="000000"/>
                </a:solidFill>
              </a:rPr>
              <a:t>© 2020 IBM Corporation</a:t>
            </a:r>
            <a:endParaRPr lang="en-US">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1731915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79" y="536448"/>
            <a:ext cx="10974229" cy="228193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2020 IBM Corporation</a:t>
            </a:r>
            <a:endParaRPr lang="en-US"/>
          </a:p>
        </p:txBody>
      </p:sp>
      <p:sp>
        <p:nvSpPr>
          <p:cNvPr id="6" name="Text Placeholder 5"/>
          <p:cNvSpPr>
            <a:spLocks noGrp="1"/>
          </p:cNvSpPr>
          <p:nvPr>
            <p:ph type="body" sz="quarter" idx="12"/>
          </p:nvPr>
        </p:nvSpPr>
        <p:spPr>
          <a:xfrm>
            <a:off x="609679" y="2997201"/>
            <a:ext cx="10974229" cy="2693045"/>
          </a:xfrm>
        </p:spPr>
        <p:txBody>
          <a:bodyPr/>
          <a:lstStyle>
            <a:lvl1pPr marL="0" indent="0">
              <a:spcBef>
                <a:spcPts val="0"/>
              </a:spcBef>
              <a:tabLst>
                <a:tab pos="10506870" algn="dec"/>
              </a:tabLst>
              <a:defRPr/>
            </a:lvl1pPr>
            <a:lvl2pPr marL="461424" indent="-461424">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9170" rtl="0" eaLnBrk="1" fontAlgn="auto" latinLnBrk="0" hangingPunct="1">
              <a:lnSpc>
                <a:spcPct val="100000"/>
              </a:lnSpc>
              <a:spcBef>
                <a:spcPts val="0"/>
              </a:spcBef>
              <a:spcAft>
                <a:spcPts val="0"/>
              </a:spcAft>
              <a:buClrTx/>
              <a:buSzTx/>
              <a:buFont typeface="Arial"/>
              <a:buNone/>
              <a:tabLst>
                <a:tab pos="10728692"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12803267" y="2997201"/>
            <a:ext cx="10974229" cy="2693045"/>
          </a:xfrm>
        </p:spPr>
        <p:txBody>
          <a:bodyPr/>
          <a:lstStyle>
            <a:lvl1pPr marL="0" indent="0">
              <a:spcBef>
                <a:spcPts val="0"/>
              </a:spcBef>
              <a:tabLst>
                <a:tab pos="1050687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9170" rtl="0" eaLnBrk="1" fontAlgn="auto" latinLnBrk="0" hangingPunct="1">
              <a:lnSpc>
                <a:spcPct val="100000"/>
              </a:lnSpc>
              <a:spcBef>
                <a:spcPts val="2934"/>
              </a:spcBef>
              <a:spcAft>
                <a:spcPts val="0"/>
              </a:spcAft>
              <a:buClrTx/>
              <a:buSzTx/>
              <a:buFont typeface="Arial"/>
              <a:buNone/>
              <a:tabLst>
                <a:tab pos="10728692"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396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divider (with page contents)">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560904" y="536451"/>
            <a:ext cx="11047396" cy="2133602"/>
          </a:xfrm>
          <a:prstGeom prst="rect">
            <a:avLst/>
          </a:prstGeom>
        </p:spPr>
        <p:txBody>
          <a:bodyPr>
            <a:normAutofit/>
          </a:bodyPr>
          <a:lstStyle>
            <a:lvl1pPr>
              <a:defRPr>
                <a:solidFill>
                  <a:schemeClr val="accent2"/>
                </a:solidFill>
              </a:defRPr>
            </a:lvl1pPr>
          </a:lstStyle>
          <a:p>
            <a:r>
              <a:t>Title Text</a:t>
            </a:r>
          </a:p>
        </p:txBody>
      </p:sp>
      <p:sp>
        <p:nvSpPr>
          <p:cNvPr id="155" name="Body Level One…"/>
          <p:cNvSpPr txBox="1">
            <a:spLocks noGrp="1"/>
          </p:cNvSpPr>
          <p:nvPr>
            <p:ph type="body" sz="half" idx="1"/>
          </p:nvPr>
        </p:nvSpPr>
        <p:spPr>
          <a:xfrm>
            <a:off x="585295" y="3316225"/>
            <a:ext cx="10998618" cy="8672578"/>
          </a:xfrm>
          <a:prstGeom prst="rect">
            <a:avLst/>
          </a:prstGeom>
        </p:spPr>
        <p:txBody>
          <a:bodyPr>
            <a:normAutofit/>
          </a:bodyPr>
          <a:lstStyle>
            <a:lvl1pPr>
              <a:spcBef>
                <a:spcPts val="0"/>
              </a:spcBef>
              <a:defRPr>
                <a:solidFill>
                  <a:schemeClr val="accent2"/>
                </a:solidFill>
              </a:defRPr>
            </a:lvl1pPr>
            <a:lvl2pPr marL="0" indent="0">
              <a:spcBef>
                <a:spcPts val="0"/>
              </a:spcBef>
              <a:buSzTx/>
              <a:buNone/>
              <a:defRPr>
                <a:solidFill>
                  <a:schemeClr val="accent2"/>
                </a:solidFill>
              </a:defRPr>
            </a:lvl2pPr>
            <a:lvl3pPr marL="0" indent="537624">
              <a:spcBef>
                <a:spcPts val="0"/>
              </a:spcBef>
              <a:buSzTx/>
              <a:buNone/>
              <a:defRPr>
                <a:solidFill>
                  <a:schemeClr val="accent2"/>
                </a:solidFill>
              </a:defRPr>
            </a:lvl3pPr>
            <a:lvl4pPr marL="0" indent="1159920">
              <a:spcBef>
                <a:spcPts val="0"/>
              </a:spcBef>
              <a:buSzTx/>
              <a:buNone/>
              <a:defRPr>
                <a:solidFill>
                  <a:schemeClr val="accent2"/>
                </a:solidFill>
              </a:defRPr>
            </a:lvl4pPr>
            <a:lvl5pPr marL="0" indent="1684844">
              <a:spcBef>
                <a:spcPts val="0"/>
              </a:spcBef>
              <a:buSzTx/>
              <a:buNone/>
              <a:defRPr>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56" name="Text Placeholder 2"/>
          <p:cNvSpPr>
            <a:spLocks noGrp="1"/>
          </p:cNvSpPr>
          <p:nvPr>
            <p:ph type="body" sz="half" idx="21"/>
          </p:nvPr>
        </p:nvSpPr>
        <p:spPr>
          <a:xfrm>
            <a:off x="12778881" y="3316225"/>
            <a:ext cx="10998618" cy="8672578"/>
          </a:xfrm>
          <a:prstGeom prst="rect">
            <a:avLst/>
          </a:prstGeom>
        </p:spPr>
        <p:txBody>
          <a:bodyPr>
            <a:normAutofit/>
          </a:bodyPr>
          <a:lstStyle>
            <a:lvl1pPr>
              <a:spcBef>
                <a:spcPts val="0"/>
              </a:spcBef>
              <a:defRPr>
                <a:solidFill>
                  <a:schemeClr val="accent2"/>
                </a:solidFill>
              </a:defRPr>
            </a:lvl1pPr>
          </a:lstStyle>
          <a:p>
            <a:pPr>
              <a:spcBef>
                <a:spcPts val="0"/>
              </a:spcBef>
              <a:defRPr>
                <a:solidFill>
                  <a:schemeClr val="accent2"/>
                </a:solidFill>
              </a:defRPr>
            </a:pPr>
            <a:endParaRP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7087418"/>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E5ADFB5-4C74-4C2E-BE92-DF1D51C05A61}"/>
              </a:ext>
            </a:extLst>
          </p:cNvPr>
          <p:cNvGrpSpPr/>
          <p:nvPr userDrawn="1"/>
        </p:nvGrpSpPr>
        <p:grpSpPr>
          <a:xfrm>
            <a:off x="22386419" y="12544413"/>
            <a:ext cx="1399654" cy="562866"/>
            <a:chOff x="1835527" y="4164881"/>
            <a:chExt cx="3921114" cy="1577064"/>
          </a:xfrm>
          <a:solidFill>
            <a:schemeClr val="accent2"/>
          </a:solidFill>
        </p:grpSpPr>
        <p:sp>
          <p:nvSpPr>
            <p:cNvPr id="7" name="Freeform 5">
              <a:extLst>
                <a:ext uri="{FF2B5EF4-FFF2-40B4-BE49-F238E27FC236}">
                  <a16:creationId xmlns:a16="http://schemas.microsoft.com/office/drawing/2014/main" id="{A1896E27-E050-48BF-9275-5515CDA175C4}"/>
                </a:ext>
              </a:extLst>
            </p:cNvPr>
            <p:cNvSpPr>
              <a:spLocks/>
            </p:cNvSpPr>
            <p:nvPr/>
          </p:nvSpPr>
          <p:spPr bwMode="auto">
            <a:xfrm>
              <a:off x="1835527" y="4164881"/>
              <a:ext cx="758369" cy="112034"/>
            </a:xfrm>
            <a:custGeom>
              <a:avLst/>
              <a:gdLst>
                <a:gd name="T0" fmla="*/ 1 w 643"/>
                <a:gd name="T1" fmla="*/ 1 h 93"/>
                <a:gd name="T2" fmla="*/ 643 w 643"/>
                <a:gd name="T3" fmla="*/ 1 h 93"/>
                <a:gd name="T4" fmla="*/ 643 w 643"/>
                <a:gd name="T5" fmla="*/ 92 h 93"/>
                <a:gd name="T6" fmla="*/ 1 w 643"/>
                <a:gd name="T7" fmla="*/ 92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1"/>
                    <a:pt x="429" y="0"/>
                    <a:pt x="643" y="1"/>
                  </a:cubicBezTo>
                  <a:cubicBezTo>
                    <a:pt x="643" y="31"/>
                    <a:pt x="643" y="62"/>
                    <a:pt x="643" y="92"/>
                  </a:cubicBezTo>
                  <a:cubicBezTo>
                    <a:pt x="429" y="93"/>
                    <a:pt x="215" y="93"/>
                    <a:pt x="1" y="92"/>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8" name="Freeform 6">
              <a:extLst>
                <a:ext uri="{FF2B5EF4-FFF2-40B4-BE49-F238E27FC236}">
                  <a16:creationId xmlns:a16="http://schemas.microsoft.com/office/drawing/2014/main" id="{ED17A956-C869-4E1E-99CE-286534D7D124}"/>
                </a:ext>
              </a:extLst>
            </p:cNvPr>
            <p:cNvSpPr>
              <a:spLocks/>
            </p:cNvSpPr>
            <p:nvPr/>
          </p:nvSpPr>
          <p:spPr bwMode="auto">
            <a:xfrm>
              <a:off x="2705930" y="4164881"/>
              <a:ext cx="1085846" cy="112034"/>
            </a:xfrm>
            <a:custGeom>
              <a:avLst/>
              <a:gdLst>
                <a:gd name="T0" fmla="*/ 0 w 912"/>
                <a:gd name="T1" fmla="*/ 1 h 93"/>
                <a:gd name="T2" fmla="*/ 678 w 912"/>
                <a:gd name="T3" fmla="*/ 1 h 93"/>
                <a:gd name="T4" fmla="*/ 912 w 912"/>
                <a:gd name="T5" fmla="*/ 92 h 93"/>
                <a:gd name="T6" fmla="*/ 0 w 912"/>
                <a:gd name="T7" fmla="*/ 92 h 93"/>
                <a:gd name="T8" fmla="*/ 0 w 912"/>
                <a:gd name="T9" fmla="*/ 1 h 93"/>
              </a:gdLst>
              <a:ahLst/>
              <a:cxnLst>
                <a:cxn ang="0">
                  <a:pos x="T0" y="T1"/>
                </a:cxn>
                <a:cxn ang="0">
                  <a:pos x="T2" y="T3"/>
                </a:cxn>
                <a:cxn ang="0">
                  <a:pos x="T4" y="T5"/>
                </a:cxn>
                <a:cxn ang="0">
                  <a:pos x="T6" y="T7"/>
                </a:cxn>
                <a:cxn ang="0">
                  <a:pos x="T8" y="T9"/>
                </a:cxn>
              </a:cxnLst>
              <a:rect l="0" t="0" r="r" b="b"/>
              <a:pathLst>
                <a:path w="912" h="93">
                  <a:moveTo>
                    <a:pt x="0" y="1"/>
                  </a:moveTo>
                  <a:cubicBezTo>
                    <a:pt x="226" y="1"/>
                    <a:pt x="452" y="0"/>
                    <a:pt x="678" y="1"/>
                  </a:cubicBezTo>
                  <a:cubicBezTo>
                    <a:pt x="764" y="1"/>
                    <a:pt x="849" y="34"/>
                    <a:pt x="912" y="92"/>
                  </a:cubicBezTo>
                  <a:cubicBezTo>
                    <a:pt x="608" y="93"/>
                    <a:pt x="304" y="92"/>
                    <a:pt x="0" y="92"/>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9" name="Freeform 7">
              <a:extLst>
                <a:ext uri="{FF2B5EF4-FFF2-40B4-BE49-F238E27FC236}">
                  <a16:creationId xmlns:a16="http://schemas.microsoft.com/office/drawing/2014/main" id="{83DF7583-8E97-4195-ACE2-9F40186848E4}"/>
                </a:ext>
              </a:extLst>
            </p:cNvPr>
            <p:cNvSpPr>
              <a:spLocks/>
            </p:cNvSpPr>
            <p:nvPr/>
          </p:nvSpPr>
          <p:spPr bwMode="auto">
            <a:xfrm>
              <a:off x="4015840" y="4164881"/>
              <a:ext cx="663575" cy="112034"/>
            </a:xfrm>
            <a:custGeom>
              <a:avLst/>
              <a:gdLst>
                <a:gd name="T0" fmla="*/ 0 w 558"/>
                <a:gd name="T1" fmla="*/ 1 h 93"/>
                <a:gd name="T2" fmla="*/ 526 w 558"/>
                <a:gd name="T3" fmla="*/ 1 h 93"/>
                <a:gd name="T4" fmla="*/ 558 w 558"/>
                <a:gd name="T5" fmla="*/ 92 h 93"/>
                <a:gd name="T6" fmla="*/ 0 w 558"/>
                <a:gd name="T7" fmla="*/ 92 h 93"/>
                <a:gd name="T8" fmla="*/ 0 w 558"/>
                <a:gd name="T9" fmla="*/ 1 h 93"/>
              </a:gdLst>
              <a:ahLst/>
              <a:cxnLst>
                <a:cxn ang="0">
                  <a:pos x="T0" y="T1"/>
                </a:cxn>
                <a:cxn ang="0">
                  <a:pos x="T2" y="T3"/>
                </a:cxn>
                <a:cxn ang="0">
                  <a:pos x="T4" y="T5"/>
                </a:cxn>
                <a:cxn ang="0">
                  <a:pos x="T6" y="T7"/>
                </a:cxn>
                <a:cxn ang="0">
                  <a:pos x="T8" y="T9"/>
                </a:cxn>
              </a:cxnLst>
              <a:rect l="0" t="0" r="r" b="b"/>
              <a:pathLst>
                <a:path w="558" h="93">
                  <a:moveTo>
                    <a:pt x="0" y="1"/>
                  </a:moveTo>
                  <a:cubicBezTo>
                    <a:pt x="175" y="0"/>
                    <a:pt x="350" y="1"/>
                    <a:pt x="526" y="1"/>
                  </a:cubicBezTo>
                  <a:cubicBezTo>
                    <a:pt x="536" y="31"/>
                    <a:pt x="547" y="62"/>
                    <a:pt x="558" y="92"/>
                  </a:cubicBezTo>
                  <a:cubicBezTo>
                    <a:pt x="372" y="93"/>
                    <a:pt x="186" y="92"/>
                    <a:pt x="0" y="92"/>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0" name="Freeform 8">
              <a:extLst>
                <a:ext uri="{FF2B5EF4-FFF2-40B4-BE49-F238E27FC236}">
                  <a16:creationId xmlns:a16="http://schemas.microsoft.com/office/drawing/2014/main" id="{19AE484D-B3A4-41E8-A387-192FF6F12B7B}"/>
                </a:ext>
              </a:extLst>
            </p:cNvPr>
            <p:cNvSpPr>
              <a:spLocks/>
            </p:cNvSpPr>
            <p:nvPr/>
          </p:nvSpPr>
          <p:spPr bwMode="auto">
            <a:xfrm>
              <a:off x="5093066" y="4164881"/>
              <a:ext cx="663575" cy="112034"/>
            </a:xfrm>
            <a:custGeom>
              <a:avLst/>
              <a:gdLst>
                <a:gd name="T0" fmla="*/ 32 w 558"/>
                <a:gd name="T1" fmla="*/ 0 h 93"/>
                <a:gd name="T2" fmla="*/ 557 w 558"/>
                <a:gd name="T3" fmla="*/ 1 h 93"/>
                <a:gd name="T4" fmla="*/ 557 w 558"/>
                <a:gd name="T5" fmla="*/ 92 h 93"/>
                <a:gd name="T6" fmla="*/ 0 w 558"/>
                <a:gd name="T7" fmla="*/ 92 h 93"/>
                <a:gd name="T8" fmla="*/ 32 w 558"/>
                <a:gd name="T9" fmla="*/ 0 h 93"/>
              </a:gdLst>
              <a:ahLst/>
              <a:cxnLst>
                <a:cxn ang="0">
                  <a:pos x="T0" y="T1"/>
                </a:cxn>
                <a:cxn ang="0">
                  <a:pos x="T2" y="T3"/>
                </a:cxn>
                <a:cxn ang="0">
                  <a:pos x="T4" y="T5"/>
                </a:cxn>
                <a:cxn ang="0">
                  <a:pos x="T6" y="T7"/>
                </a:cxn>
                <a:cxn ang="0">
                  <a:pos x="T8" y="T9"/>
                </a:cxn>
              </a:cxnLst>
              <a:rect l="0" t="0" r="r" b="b"/>
              <a:pathLst>
                <a:path w="558" h="93">
                  <a:moveTo>
                    <a:pt x="32" y="0"/>
                  </a:moveTo>
                  <a:cubicBezTo>
                    <a:pt x="207" y="1"/>
                    <a:pt x="382" y="0"/>
                    <a:pt x="557" y="1"/>
                  </a:cubicBezTo>
                  <a:cubicBezTo>
                    <a:pt x="557" y="31"/>
                    <a:pt x="558" y="62"/>
                    <a:pt x="557" y="92"/>
                  </a:cubicBezTo>
                  <a:cubicBezTo>
                    <a:pt x="372" y="93"/>
                    <a:pt x="186" y="93"/>
                    <a:pt x="0" y="92"/>
                  </a:cubicBezTo>
                  <a:cubicBezTo>
                    <a:pt x="11" y="62"/>
                    <a:pt x="21" y="31"/>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1" name="Freeform 9">
              <a:extLst>
                <a:ext uri="{FF2B5EF4-FFF2-40B4-BE49-F238E27FC236}">
                  <a16:creationId xmlns:a16="http://schemas.microsoft.com/office/drawing/2014/main" id="{D72EE944-D733-40F6-B8E6-029898794767}"/>
                </a:ext>
              </a:extLst>
            </p:cNvPr>
            <p:cNvSpPr>
              <a:spLocks/>
            </p:cNvSpPr>
            <p:nvPr/>
          </p:nvSpPr>
          <p:spPr bwMode="auto">
            <a:xfrm>
              <a:off x="1835527" y="4371709"/>
              <a:ext cx="758369" cy="112034"/>
            </a:xfrm>
            <a:custGeom>
              <a:avLst/>
              <a:gdLst>
                <a:gd name="T0" fmla="*/ 1 w 643"/>
                <a:gd name="T1" fmla="*/ 1 h 93"/>
                <a:gd name="T2" fmla="*/ 643 w 643"/>
                <a:gd name="T3" fmla="*/ 1 h 93"/>
                <a:gd name="T4" fmla="*/ 643 w 643"/>
                <a:gd name="T5" fmla="*/ 93 h 93"/>
                <a:gd name="T6" fmla="*/ 0 w 643"/>
                <a:gd name="T7" fmla="*/ 93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0"/>
                    <a:pt x="429" y="0"/>
                    <a:pt x="643" y="1"/>
                  </a:cubicBezTo>
                  <a:cubicBezTo>
                    <a:pt x="643" y="31"/>
                    <a:pt x="643" y="62"/>
                    <a:pt x="643" y="93"/>
                  </a:cubicBezTo>
                  <a:cubicBezTo>
                    <a:pt x="429" y="93"/>
                    <a:pt x="215"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2" name="Freeform 10">
              <a:extLst>
                <a:ext uri="{FF2B5EF4-FFF2-40B4-BE49-F238E27FC236}">
                  <a16:creationId xmlns:a16="http://schemas.microsoft.com/office/drawing/2014/main" id="{8C88803C-B2FA-492B-92AF-B56A12E76D5C}"/>
                </a:ext>
              </a:extLst>
            </p:cNvPr>
            <p:cNvSpPr>
              <a:spLocks/>
            </p:cNvSpPr>
            <p:nvPr/>
          </p:nvSpPr>
          <p:spPr bwMode="auto">
            <a:xfrm>
              <a:off x="2705930" y="4371709"/>
              <a:ext cx="1206496" cy="112034"/>
            </a:xfrm>
            <a:custGeom>
              <a:avLst/>
              <a:gdLst>
                <a:gd name="T0" fmla="*/ 0 w 1016"/>
                <a:gd name="T1" fmla="*/ 93 h 93"/>
                <a:gd name="T2" fmla="*/ 0 w 1016"/>
                <a:gd name="T3" fmla="*/ 0 h 93"/>
                <a:gd name="T4" fmla="*/ 979 w 1016"/>
                <a:gd name="T5" fmla="*/ 0 h 93"/>
                <a:gd name="T6" fmla="*/ 1016 w 1016"/>
                <a:gd name="T7" fmla="*/ 93 h 93"/>
                <a:gd name="T8" fmla="*/ 0 w 1016"/>
                <a:gd name="T9" fmla="*/ 93 h 93"/>
              </a:gdLst>
              <a:ahLst/>
              <a:cxnLst>
                <a:cxn ang="0">
                  <a:pos x="T0" y="T1"/>
                </a:cxn>
                <a:cxn ang="0">
                  <a:pos x="T2" y="T3"/>
                </a:cxn>
                <a:cxn ang="0">
                  <a:pos x="T4" y="T5"/>
                </a:cxn>
                <a:cxn ang="0">
                  <a:pos x="T6" y="T7"/>
                </a:cxn>
                <a:cxn ang="0">
                  <a:pos x="T8" y="T9"/>
                </a:cxn>
              </a:cxnLst>
              <a:rect l="0" t="0" r="r" b="b"/>
              <a:pathLst>
                <a:path w="1016" h="93">
                  <a:moveTo>
                    <a:pt x="0" y="93"/>
                  </a:moveTo>
                  <a:cubicBezTo>
                    <a:pt x="0" y="62"/>
                    <a:pt x="0" y="31"/>
                    <a:pt x="0" y="0"/>
                  </a:cubicBezTo>
                  <a:cubicBezTo>
                    <a:pt x="326" y="1"/>
                    <a:pt x="652" y="0"/>
                    <a:pt x="979" y="0"/>
                  </a:cubicBezTo>
                  <a:cubicBezTo>
                    <a:pt x="995" y="29"/>
                    <a:pt x="1008" y="61"/>
                    <a:pt x="1016" y="93"/>
                  </a:cubicBezTo>
                  <a:cubicBezTo>
                    <a:pt x="677" y="93"/>
                    <a:pt x="339"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3" name="Freeform 11">
              <a:extLst>
                <a:ext uri="{FF2B5EF4-FFF2-40B4-BE49-F238E27FC236}">
                  <a16:creationId xmlns:a16="http://schemas.microsoft.com/office/drawing/2014/main" id="{A00B815C-E6D6-42F4-BC0D-E4F4D44F39AD}"/>
                </a:ext>
              </a:extLst>
            </p:cNvPr>
            <p:cNvSpPr>
              <a:spLocks/>
            </p:cNvSpPr>
            <p:nvPr/>
          </p:nvSpPr>
          <p:spPr bwMode="auto">
            <a:xfrm>
              <a:off x="4015840" y="4371709"/>
              <a:ext cx="732518" cy="112034"/>
            </a:xfrm>
            <a:custGeom>
              <a:avLst/>
              <a:gdLst>
                <a:gd name="T0" fmla="*/ 0 w 619"/>
                <a:gd name="T1" fmla="*/ 93 h 93"/>
                <a:gd name="T2" fmla="*/ 0 w 619"/>
                <a:gd name="T3" fmla="*/ 0 h 93"/>
                <a:gd name="T4" fmla="*/ 587 w 619"/>
                <a:gd name="T5" fmla="*/ 1 h 93"/>
                <a:gd name="T6" fmla="*/ 619 w 619"/>
                <a:gd name="T7" fmla="*/ 93 h 93"/>
                <a:gd name="T8" fmla="*/ 0 w 619"/>
                <a:gd name="T9" fmla="*/ 93 h 93"/>
              </a:gdLst>
              <a:ahLst/>
              <a:cxnLst>
                <a:cxn ang="0">
                  <a:pos x="T0" y="T1"/>
                </a:cxn>
                <a:cxn ang="0">
                  <a:pos x="T2" y="T3"/>
                </a:cxn>
                <a:cxn ang="0">
                  <a:pos x="T4" y="T5"/>
                </a:cxn>
                <a:cxn ang="0">
                  <a:pos x="T6" y="T7"/>
                </a:cxn>
                <a:cxn ang="0">
                  <a:pos x="T8" y="T9"/>
                </a:cxn>
              </a:cxnLst>
              <a:rect l="0" t="0" r="r" b="b"/>
              <a:pathLst>
                <a:path w="619" h="93">
                  <a:moveTo>
                    <a:pt x="0" y="93"/>
                  </a:moveTo>
                  <a:cubicBezTo>
                    <a:pt x="0" y="62"/>
                    <a:pt x="0" y="31"/>
                    <a:pt x="0" y="0"/>
                  </a:cubicBezTo>
                  <a:cubicBezTo>
                    <a:pt x="196" y="1"/>
                    <a:pt x="391" y="0"/>
                    <a:pt x="587" y="1"/>
                  </a:cubicBezTo>
                  <a:cubicBezTo>
                    <a:pt x="597" y="31"/>
                    <a:pt x="608" y="62"/>
                    <a:pt x="619" y="93"/>
                  </a:cubicBezTo>
                  <a:cubicBezTo>
                    <a:pt x="412" y="93"/>
                    <a:pt x="20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4" name="Freeform 12">
              <a:extLst>
                <a:ext uri="{FF2B5EF4-FFF2-40B4-BE49-F238E27FC236}">
                  <a16:creationId xmlns:a16="http://schemas.microsoft.com/office/drawing/2014/main" id="{7EB37BF2-94BB-4354-9BEA-4286889C6FAC}"/>
                </a:ext>
              </a:extLst>
            </p:cNvPr>
            <p:cNvSpPr>
              <a:spLocks/>
            </p:cNvSpPr>
            <p:nvPr/>
          </p:nvSpPr>
          <p:spPr bwMode="auto">
            <a:xfrm>
              <a:off x="5024123" y="4371709"/>
              <a:ext cx="732518" cy="112034"/>
            </a:xfrm>
            <a:custGeom>
              <a:avLst/>
              <a:gdLst>
                <a:gd name="T0" fmla="*/ 0 w 619"/>
                <a:gd name="T1" fmla="*/ 93 h 93"/>
                <a:gd name="T2" fmla="*/ 32 w 619"/>
                <a:gd name="T3" fmla="*/ 0 h 93"/>
                <a:gd name="T4" fmla="*/ 618 w 619"/>
                <a:gd name="T5" fmla="*/ 1 h 93"/>
                <a:gd name="T6" fmla="*/ 618 w 619"/>
                <a:gd name="T7" fmla="*/ 93 h 93"/>
                <a:gd name="T8" fmla="*/ 0 w 619"/>
                <a:gd name="T9" fmla="*/ 93 h 93"/>
              </a:gdLst>
              <a:ahLst/>
              <a:cxnLst>
                <a:cxn ang="0">
                  <a:pos x="T0" y="T1"/>
                </a:cxn>
                <a:cxn ang="0">
                  <a:pos x="T2" y="T3"/>
                </a:cxn>
                <a:cxn ang="0">
                  <a:pos x="T4" y="T5"/>
                </a:cxn>
                <a:cxn ang="0">
                  <a:pos x="T6" y="T7"/>
                </a:cxn>
                <a:cxn ang="0">
                  <a:pos x="T8" y="T9"/>
                </a:cxn>
              </a:cxnLst>
              <a:rect l="0" t="0" r="r" b="b"/>
              <a:pathLst>
                <a:path w="619" h="93">
                  <a:moveTo>
                    <a:pt x="0" y="93"/>
                  </a:moveTo>
                  <a:cubicBezTo>
                    <a:pt x="11" y="62"/>
                    <a:pt x="21" y="31"/>
                    <a:pt x="32" y="0"/>
                  </a:cubicBezTo>
                  <a:cubicBezTo>
                    <a:pt x="228" y="1"/>
                    <a:pt x="423" y="0"/>
                    <a:pt x="618" y="1"/>
                  </a:cubicBezTo>
                  <a:cubicBezTo>
                    <a:pt x="619" y="31"/>
                    <a:pt x="618" y="62"/>
                    <a:pt x="618" y="93"/>
                  </a:cubicBezTo>
                  <a:cubicBezTo>
                    <a:pt x="412" y="93"/>
                    <a:pt x="20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5" name="Freeform 13">
              <a:extLst>
                <a:ext uri="{FF2B5EF4-FFF2-40B4-BE49-F238E27FC236}">
                  <a16:creationId xmlns:a16="http://schemas.microsoft.com/office/drawing/2014/main" id="{E4E493EC-D271-466C-91D8-760D8AD10D38}"/>
                </a:ext>
              </a:extLst>
            </p:cNvPr>
            <p:cNvSpPr>
              <a:spLocks/>
            </p:cNvSpPr>
            <p:nvPr/>
          </p:nvSpPr>
          <p:spPr bwMode="auto">
            <a:xfrm>
              <a:off x="2050975" y="4587157"/>
              <a:ext cx="327477" cy="103414"/>
            </a:xfrm>
            <a:custGeom>
              <a:avLst/>
              <a:gdLst>
                <a:gd name="T0" fmla="*/ 0 w 276"/>
                <a:gd name="T1" fmla="*/ 0 h 93"/>
                <a:gd name="T2" fmla="*/ 275 w 276"/>
                <a:gd name="T3" fmla="*/ 1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0"/>
                    <a:pt x="184" y="0"/>
                    <a:pt x="275" y="1"/>
                  </a:cubicBezTo>
                  <a:cubicBezTo>
                    <a:pt x="275"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6" name="Freeform 14">
              <a:extLst>
                <a:ext uri="{FF2B5EF4-FFF2-40B4-BE49-F238E27FC236}">
                  <a16:creationId xmlns:a16="http://schemas.microsoft.com/office/drawing/2014/main" id="{409C2083-84A6-4D98-B465-BD3B033F7797}"/>
                </a:ext>
              </a:extLst>
            </p:cNvPr>
            <p:cNvSpPr>
              <a:spLocks/>
            </p:cNvSpPr>
            <p:nvPr/>
          </p:nvSpPr>
          <p:spPr bwMode="auto">
            <a:xfrm>
              <a:off x="2921373" y="4587157"/>
              <a:ext cx="327477" cy="103414"/>
            </a:xfrm>
            <a:custGeom>
              <a:avLst/>
              <a:gdLst>
                <a:gd name="T0" fmla="*/ 0 w 276"/>
                <a:gd name="T1" fmla="*/ 93 h 93"/>
                <a:gd name="T2" fmla="*/ 1 w 276"/>
                <a:gd name="T3" fmla="*/ 0 h 93"/>
                <a:gd name="T4" fmla="*/ 276 w 276"/>
                <a:gd name="T5" fmla="*/ 1 h 93"/>
                <a:gd name="T6" fmla="*/ 276 w 276"/>
                <a:gd name="T7" fmla="*/ 93 h 93"/>
                <a:gd name="T8" fmla="*/ 0 w 276"/>
                <a:gd name="T9" fmla="*/ 93 h 93"/>
              </a:gdLst>
              <a:ahLst/>
              <a:cxnLst>
                <a:cxn ang="0">
                  <a:pos x="T0" y="T1"/>
                </a:cxn>
                <a:cxn ang="0">
                  <a:pos x="T2" y="T3"/>
                </a:cxn>
                <a:cxn ang="0">
                  <a:pos x="T4" y="T5"/>
                </a:cxn>
                <a:cxn ang="0">
                  <a:pos x="T6" y="T7"/>
                </a:cxn>
                <a:cxn ang="0">
                  <a:pos x="T8" y="T9"/>
                </a:cxn>
              </a:cxnLst>
              <a:rect l="0" t="0" r="r" b="b"/>
              <a:pathLst>
                <a:path w="276" h="93">
                  <a:moveTo>
                    <a:pt x="0" y="93"/>
                  </a:moveTo>
                  <a:cubicBezTo>
                    <a:pt x="1" y="62"/>
                    <a:pt x="0" y="31"/>
                    <a:pt x="1" y="0"/>
                  </a:cubicBezTo>
                  <a:cubicBezTo>
                    <a:pt x="92" y="1"/>
                    <a:pt x="184" y="0"/>
                    <a:pt x="276" y="1"/>
                  </a:cubicBezTo>
                  <a:cubicBezTo>
                    <a:pt x="276" y="31"/>
                    <a:pt x="276" y="62"/>
                    <a:pt x="276" y="93"/>
                  </a:cubicBezTo>
                  <a:cubicBezTo>
                    <a:pt x="184" y="93"/>
                    <a:pt x="92"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7" name="Freeform 15">
              <a:extLst>
                <a:ext uri="{FF2B5EF4-FFF2-40B4-BE49-F238E27FC236}">
                  <a16:creationId xmlns:a16="http://schemas.microsoft.com/office/drawing/2014/main" id="{0F015365-EEAC-448E-A963-161EFAB82DE9}"/>
                </a:ext>
              </a:extLst>
            </p:cNvPr>
            <p:cNvSpPr>
              <a:spLocks/>
            </p:cNvSpPr>
            <p:nvPr/>
          </p:nvSpPr>
          <p:spPr bwMode="auto">
            <a:xfrm>
              <a:off x="3559092" y="4587157"/>
              <a:ext cx="361949" cy="103414"/>
            </a:xfrm>
            <a:custGeom>
              <a:avLst/>
              <a:gdLst>
                <a:gd name="T0" fmla="*/ 1 w 310"/>
                <a:gd name="T1" fmla="*/ 1 h 93"/>
                <a:gd name="T2" fmla="*/ 310 w 310"/>
                <a:gd name="T3" fmla="*/ 1 h 93"/>
                <a:gd name="T4" fmla="*/ 297 w 310"/>
                <a:gd name="T5" fmla="*/ 93 h 93"/>
                <a:gd name="T6" fmla="*/ 1 w 310"/>
                <a:gd name="T7" fmla="*/ 93 h 93"/>
                <a:gd name="T8" fmla="*/ 1 w 310"/>
                <a:gd name="T9" fmla="*/ 1 h 93"/>
              </a:gdLst>
              <a:ahLst/>
              <a:cxnLst>
                <a:cxn ang="0">
                  <a:pos x="T0" y="T1"/>
                </a:cxn>
                <a:cxn ang="0">
                  <a:pos x="T2" y="T3"/>
                </a:cxn>
                <a:cxn ang="0">
                  <a:pos x="T4" y="T5"/>
                </a:cxn>
                <a:cxn ang="0">
                  <a:pos x="T6" y="T7"/>
                </a:cxn>
                <a:cxn ang="0">
                  <a:pos x="T8" y="T9"/>
                </a:cxn>
              </a:cxnLst>
              <a:rect l="0" t="0" r="r" b="b"/>
              <a:pathLst>
                <a:path w="310" h="93">
                  <a:moveTo>
                    <a:pt x="1" y="1"/>
                  </a:moveTo>
                  <a:cubicBezTo>
                    <a:pt x="104" y="0"/>
                    <a:pt x="207" y="0"/>
                    <a:pt x="310" y="1"/>
                  </a:cubicBezTo>
                  <a:cubicBezTo>
                    <a:pt x="310" y="32"/>
                    <a:pt x="305" y="63"/>
                    <a:pt x="297" y="93"/>
                  </a:cubicBezTo>
                  <a:cubicBezTo>
                    <a:pt x="198" y="93"/>
                    <a:pt x="99" y="93"/>
                    <a:pt x="1"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8" name="Freeform 16">
              <a:extLst>
                <a:ext uri="{FF2B5EF4-FFF2-40B4-BE49-F238E27FC236}">
                  <a16:creationId xmlns:a16="http://schemas.microsoft.com/office/drawing/2014/main" id="{F803431C-FFBF-4F6F-89CC-DD9A6810684D}"/>
                </a:ext>
              </a:extLst>
            </p:cNvPr>
            <p:cNvSpPr>
              <a:spLocks/>
            </p:cNvSpPr>
            <p:nvPr/>
          </p:nvSpPr>
          <p:spPr bwMode="auto">
            <a:xfrm>
              <a:off x="4231283" y="4587157"/>
              <a:ext cx="586012" cy="103414"/>
            </a:xfrm>
            <a:custGeom>
              <a:avLst/>
              <a:gdLst>
                <a:gd name="T0" fmla="*/ 0 w 497"/>
                <a:gd name="T1" fmla="*/ 93 h 93"/>
                <a:gd name="T2" fmla="*/ 1 w 497"/>
                <a:gd name="T3" fmla="*/ 0 h 93"/>
                <a:gd name="T4" fmla="*/ 464 w 497"/>
                <a:gd name="T5" fmla="*/ 0 h 93"/>
                <a:gd name="T6" fmla="*/ 497 w 497"/>
                <a:gd name="T7" fmla="*/ 93 h 93"/>
                <a:gd name="T8" fmla="*/ 0 w 497"/>
                <a:gd name="T9" fmla="*/ 93 h 93"/>
              </a:gdLst>
              <a:ahLst/>
              <a:cxnLst>
                <a:cxn ang="0">
                  <a:pos x="T0" y="T1"/>
                </a:cxn>
                <a:cxn ang="0">
                  <a:pos x="T2" y="T3"/>
                </a:cxn>
                <a:cxn ang="0">
                  <a:pos x="T4" y="T5"/>
                </a:cxn>
                <a:cxn ang="0">
                  <a:pos x="T6" y="T7"/>
                </a:cxn>
                <a:cxn ang="0">
                  <a:pos x="T8" y="T9"/>
                </a:cxn>
              </a:cxnLst>
              <a:rect l="0" t="0" r="r" b="b"/>
              <a:pathLst>
                <a:path w="497" h="93">
                  <a:moveTo>
                    <a:pt x="0" y="93"/>
                  </a:moveTo>
                  <a:cubicBezTo>
                    <a:pt x="1" y="62"/>
                    <a:pt x="0" y="31"/>
                    <a:pt x="1" y="0"/>
                  </a:cubicBezTo>
                  <a:cubicBezTo>
                    <a:pt x="155" y="0"/>
                    <a:pt x="310" y="1"/>
                    <a:pt x="464" y="0"/>
                  </a:cubicBezTo>
                  <a:cubicBezTo>
                    <a:pt x="475" y="31"/>
                    <a:pt x="486" y="62"/>
                    <a:pt x="497" y="93"/>
                  </a:cubicBezTo>
                  <a:cubicBezTo>
                    <a:pt x="331" y="93"/>
                    <a:pt x="16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9" name="Freeform 17">
              <a:extLst>
                <a:ext uri="{FF2B5EF4-FFF2-40B4-BE49-F238E27FC236}">
                  <a16:creationId xmlns:a16="http://schemas.microsoft.com/office/drawing/2014/main" id="{E363840F-39E7-4B48-ABEA-C7D24C4F38BC}"/>
                </a:ext>
              </a:extLst>
            </p:cNvPr>
            <p:cNvSpPr>
              <a:spLocks/>
            </p:cNvSpPr>
            <p:nvPr/>
          </p:nvSpPr>
          <p:spPr bwMode="auto">
            <a:xfrm>
              <a:off x="4946565" y="4587157"/>
              <a:ext cx="594633" cy="103414"/>
            </a:xfrm>
            <a:custGeom>
              <a:avLst/>
              <a:gdLst>
                <a:gd name="T0" fmla="*/ 0 w 496"/>
                <a:gd name="T1" fmla="*/ 93 h 93"/>
                <a:gd name="T2" fmla="*/ 32 w 496"/>
                <a:gd name="T3" fmla="*/ 0 h 93"/>
                <a:gd name="T4" fmla="*/ 496 w 496"/>
                <a:gd name="T5" fmla="*/ 1 h 93"/>
                <a:gd name="T6" fmla="*/ 496 w 496"/>
                <a:gd name="T7" fmla="*/ 93 h 93"/>
                <a:gd name="T8" fmla="*/ 0 w 496"/>
                <a:gd name="T9" fmla="*/ 93 h 93"/>
              </a:gdLst>
              <a:ahLst/>
              <a:cxnLst>
                <a:cxn ang="0">
                  <a:pos x="T0" y="T1"/>
                </a:cxn>
                <a:cxn ang="0">
                  <a:pos x="T2" y="T3"/>
                </a:cxn>
                <a:cxn ang="0">
                  <a:pos x="T4" y="T5"/>
                </a:cxn>
                <a:cxn ang="0">
                  <a:pos x="T6" y="T7"/>
                </a:cxn>
                <a:cxn ang="0">
                  <a:pos x="T8" y="T9"/>
                </a:cxn>
              </a:cxnLst>
              <a:rect l="0" t="0" r="r" b="b"/>
              <a:pathLst>
                <a:path w="496" h="93">
                  <a:moveTo>
                    <a:pt x="0" y="93"/>
                  </a:moveTo>
                  <a:cubicBezTo>
                    <a:pt x="11" y="62"/>
                    <a:pt x="21" y="31"/>
                    <a:pt x="32" y="0"/>
                  </a:cubicBezTo>
                  <a:cubicBezTo>
                    <a:pt x="187" y="1"/>
                    <a:pt x="341" y="0"/>
                    <a:pt x="496" y="1"/>
                  </a:cubicBezTo>
                  <a:cubicBezTo>
                    <a:pt x="496" y="31"/>
                    <a:pt x="496" y="62"/>
                    <a:pt x="496" y="93"/>
                  </a:cubicBezTo>
                  <a:cubicBezTo>
                    <a:pt x="331" y="93"/>
                    <a:pt x="165"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0" name="Freeform 18">
              <a:extLst>
                <a:ext uri="{FF2B5EF4-FFF2-40B4-BE49-F238E27FC236}">
                  <a16:creationId xmlns:a16="http://schemas.microsoft.com/office/drawing/2014/main" id="{6C10CDBF-2DF7-4E2A-95FD-DE2D5DFC7042}"/>
                </a:ext>
              </a:extLst>
            </p:cNvPr>
            <p:cNvSpPr>
              <a:spLocks/>
            </p:cNvSpPr>
            <p:nvPr/>
          </p:nvSpPr>
          <p:spPr bwMode="auto">
            <a:xfrm>
              <a:off x="2050975" y="4793985"/>
              <a:ext cx="327477" cy="112034"/>
            </a:xfrm>
            <a:custGeom>
              <a:avLst/>
              <a:gdLst>
                <a:gd name="T0" fmla="*/ 0 w 276"/>
                <a:gd name="T1" fmla="*/ 0 h 93"/>
                <a:gd name="T2" fmla="*/ 275 w 276"/>
                <a:gd name="T3" fmla="*/ 0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1"/>
                    <a:pt x="184" y="1"/>
                    <a:pt x="275" y="0"/>
                  </a:cubicBezTo>
                  <a:cubicBezTo>
                    <a:pt x="276"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1" name="Freeform 19">
              <a:extLst>
                <a:ext uri="{FF2B5EF4-FFF2-40B4-BE49-F238E27FC236}">
                  <a16:creationId xmlns:a16="http://schemas.microsoft.com/office/drawing/2014/main" id="{127E8642-1884-4A1C-B0CF-EDD5703C177F}"/>
                </a:ext>
              </a:extLst>
            </p:cNvPr>
            <p:cNvSpPr>
              <a:spLocks/>
            </p:cNvSpPr>
            <p:nvPr/>
          </p:nvSpPr>
          <p:spPr bwMode="auto">
            <a:xfrm>
              <a:off x="2921373" y="4793985"/>
              <a:ext cx="947961" cy="112034"/>
            </a:xfrm>
            <a:custGeom>
              <a:avLst/>
              <a:gdLst>
                <a:gd name="T0" fmla="*/ 1 w 796"/>
                <a:gd name="T1" fmla="*/ 1 h 95"/>
                <a:gd name="T2" fmla="*/ 796 w 796"/>
                <a:gd name="T3" fmla="*/ 1 h 95"/>
                <a:gd name="T4" fmla="*/ 722 w 796"/>
                <a:gd name="T5" fmla="*/ 90 h 95"/>
                <a:gd name="T6" fmla="*/ 707 w 796"/>
                <a:gd name="T7" fmla="*/ 93 h 95"/>
                <a:gd name="T8" fmla="*/ 1 w 796"/>
                <a:gd name="T9" fmla="*/ 93 h 95"/>
                <a:gd name="T10" fmla="*/ 1 w 796"/>
                <a:gd name="T11" fmla="*/ 1 h 95"/>
              </a:gdLst>
              <a:ahLst/>
              <a:cxnLst>
                <a:cxn ang="0">
                  <a:pos x="T0" y="T1"/>
                </a:cxn>
                <a:cxn ang="0">
                  <a:pos x="T2" y="T3"/>
                </a:cxn>
                <a:cxn ang="0">
                  <a:pos x="T4" y="T5"/>
                </a:cxn>
                <a:cxn ang="0">
                  <a:pos x="T6" y="T7"/>
                </a:cxn>
                <a:cxn ang="0">
                  <a:pos x="T8" y="T9"/>
                </a:cxn>
                <a:cxn ang="0">
                  <a:pos x="T10" y="T11"/>
                </a:cxn>
              </a:cxnLst>
              <a:rect l="0" t="0" r="r" b="b"/>
              <a:pathLst>
                <a:path w="796" h="95">
                  <a:moveTo>
                    <a:pt x="1" y="1"/>
                  </a:moveTo>
                  <a:cubicBezTo>
                    <a:pt x="266" y="1"/>
                    <a:pt x="531" y="0"/>
                    <a:pt x="796" y="1"/>
                  </a:cubicBezTo>
                  <a:cubicBezTo>
                    <a:pt x="777" y="34"/>
                    <a:pt x="751" y="65"/>
                    <a:pt x="722" y="90"/>
                  </a:cubicBezTo>
                  <a:cubicBezTo>
                    <a:pt x="718" y="95"/>
                    <a:pt x="712" y="93"/>
                    <a:pt x="707" y="93"/>
                  </a:cubicBezTo>
                  <a:cubicBezTo>
                    <a:pt x="471" y="93"/>
                    <a:pt x="236"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2" name="Freeform 20">
              <a:extLst>
                <a:ext uri="{FF2B5EF4-FFF2-40B4-BE49-F238E27FC236}">
                  <a16:creationId xmlns:a16="http://schemas.microsoft.com/office/drawing/2014/main" id="{51773FAA-7975-451F-B04A-922061000C17}"/>
                </a:ext>
              </a:extLst>
            </p:cNvPr>
            <p:cNvSpPr>
              <a:spLocks/>
            </p:cNvSpPr>
            <p:nvPr/>
          </p:nvSpPr>
          <p:spPr bwMode="auto">
            <a:xfrm>
              <a:off x="4231283" y="4793985"/>
              <a:ext cx="1309910" cy="112034"/>
            </a:xfrm>
            <a:custGeom>
              <a:avLst/>
              <a:gdLst>
                <a:gd name="T0" fmla="*/ 1 w 1101"/>
                <a:gd name="T1" fmla="*/ 1 h 93"/>
                <a:gd name="T2" fmla="*/ 525 w 1101"/>
                <a:gd name="T3" fmla="*/ 1 h 93"/>
                <a:gd name="T4" fmla="*/ 550 w 1101"/>
                <a:gd name="T5" fmla="*/ 73 h 93"/>
                <a:gd name="T6" fmla="*/ 576 w 1101"/>
                <a:gd name="T7" fmla="*/ 1 h 93"/>
                <a:gd name="T8" fmla="*/ 1101 w 1101"/>
                <a:gd name="T9" fmla="*/ 1 h 93"/>
                <a:gd name="T10" fmla="*/ 1101 w 1101"/>
                <a:gd name="T11" fmla="*/ 93 h 93"/>
                <a:gd name="T12" fmla="*/ 826 w 1101"/>
                <a:gd name="T13" fmla="*/ 93 h 93"/>
                <a:gd name="T14" fmla="*/ 826 w 1101"/>
                <a:gd name="T15" fmla="*/ 10 h 93"/>
                <a:gd name="T16" fmla="*/ 796 w 1101"/>
                <a:gd name="T17" fmla="*/ 93 h 93"/>
                <a:gd name="T18" fmla="*/ 305 w 1101"/>
                <a:gd name="T19" fmla="*/ 93 h 93"/>
                <a:gd name="T20" fmla="*/ 276 w 1101"/>
                <a:gd name="T21" fmla="*/ 10 h 93"/>
                <a:gd name="T22" fmla="*/ 276 w 1101"/>
                <a:gd name="T23" fmla="*/ 93 h 93"/>
                <a:gd name="T24" fmla="*/ 1 w 1101"/>
                <a:gd name="T25" fmla="*/ 93 h 93"/>
                <a:gd name="T26" fmla="*/ 1 w 1101"/>
                <a:gd name="T27"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1" h="93">
                  <a:moveTo>
                    <a:pt x="1" y="1"/>
                  </a:moveTo>
                  <a:cubicBezTo>
                    <a:pt x="175" y="1"/>
                    <a:pt x="350" y="1"/>
                    <a:pt x="525" y="1"/>
                  </a:cubicBezTo>
                  <a:cubicBezTo>
                    <a:pt x="534" y="25"/>
                    <a:pt x="542" y="49"/>
                    <a:pt x="550" y="73"/>
                  </a:cubicBezTo>
                  <a:cubicBezTo>
                    <a:pt x="560" y="49"/>
                    <a:pt x="568" y="25"/>
                    <a:pt x="576" y="1"/>
                  </a:cubicBezTo>
                  <a:cubicBezTo>
                    <a:pt x="751" y="1"/>
                    <a:pt x="926" y="0"/>
                    <a:pt x="1101" y="1"/>
                  </a:cubicBezTo>
                  <a:cubicBezTo>
                    <a:pt x="1101" y="31"/>
                    <a:pt x="1101" y="62"/>
                    <a:pt x="1101" y="93"/>
                  </a:cubicBezTo>
                  <a:cubicBezTo>
                    <a:pt x="1009" y="93"/>
                    <a:pt x="917" y="93"/>
                    <a:pt x="826" y="93"/>
                  </a:cubicBezTo>
                  <a:cubicBezTo>
                    <a:pt x="825" y="65"/>
                    <a:pt x="825" y="38"/>
                    <a:pt x="826" y="10"/>
                  </a:cubicBezTo>
                  <a:cubicBezTo>
                    <a:pt x="816" y="38"/>
                    <a:pt x="806" y="65"/>
                    <a:pt x="796" y="93"/>
                  </a:cubicBezTo>
                  <a:cubicBezTo>
                    <a:pt x="633" y="93"/>
                    <a:pt x="469" y="93"/>
                    <a:pt x="305" y="93"/>
                  </a:cubicBezTo>
                  <a:cubicBezTo>
                    <a:pt x="295" y="65"/>
                    <a:pt x="286" y="38"/>
                    <a:pt x="276" y="10"/>
                  </a:cubicBezTo>
                  <a:cubicBezTo>
                    <a:pt x="276" y="38"/>
                    <a:pt x="276" y="65"/>
                    <a:pt x="276" y="93"/>
                  </a:cubicBezTo>
                  <a:cubicBezTo>
                    <a:pt x="184" y="93"/>
                    <a:pt x="92"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3" name="Freeform 21">
              <a:extLst>
                <a:ext uri="{FF2B5EF4-FFF2-40B4-BE49-F238E27FC236}">
                  <a16:creationId xmlns:a16="http://schemas.microsoft.com/office/drawing/2014/main" id="{9C60CAA0-B04D-4322-AB4C-B304F551C541}"/>
                </a:ext>
              </a:extLst>
            </p:cNvPr>
            <p:cNvSpPr>
              <a:spLocks/>
            </p:cNvSpPr>
            <p:nvPr/>
          </p:nvSpPr>
          <p:spPr bwMode="auto">
            <a:xfrm>
              <a:off x="2050975" y="5000813"/>
              <a:ext cx="327477" cy="112034"/>
            </a:xfrm>
            <a:custGeom>
              <a:avLst/>
              <a:gdLst>
                <a:gd name="T0" fmla="*/ 0 w 276"/>
                <a:gd name="T1" fmla="*/ 0 h 93"/>
                <a:gd name="T2" fmla="*/ 275 w 276"/>
                <a:gd name="T3" fmla="*/ 1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1"/>
                    <a:pt x="184" y="0"/>
                    <a:pt x="275" y="1"/>
                  </a:cubicBezTo>
                  <a:cubicBezTo>
                    <a:pt x="275"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4" name="Freeform 22">
              <a:extLst>
                <a:ext uri="{FF2B5EF4-FFF2-40B4-BE49-F238E27FC236}">
                  <a16:creationId xmlns:a16="http://schemas.microsoft.com/office/drawing/2014/main" id="{B5F6FBCC-E988-4BF7-BDB9-0A4C7B86C277}"/>
                </a:ext>
              </a:extLst>
            </p:cNvPr>
            <p:cNvSpPr>
              <a:spLocks/>
            </p:cNvSpPr>
            <p:nvPr/>
          </p:nvSpPr>
          <p:spPr bwMode="auto">
            <a:xfrm>
              <a:off x="2921373" y="5000813"/>
              <a:ext cx="947961" cy="112034"/>
            </a:xfrm>
            <a:custGeom>
              <a:avLst/>
              <a:gdLst>
                <a:gd name="T0" fmla="*/ 0 w 796"/>
                <a:gd name="T1" fmla="*/ 1 h 93"/>
                <a:gd name="T2" fmla="*/ 719 w 796"/>
                <a:gd name="T3" fmla="*/ 0 h 93"/>
                <a:gd name="T4" fmla="*/ 796 w 796"/>
                <a:gd name="T5" fmla="*/ 93 h 93"/>
                <a:gd name="T6" fmla="*/ 1 w 796"/>
                <a:gd name="T7" fmla="*/ 93 h 93"/>
                <a:gd name="T8" fmla="*/ 0 w 796"/>
                <a:gd name="T9" fmla="*/ 1 h 93"/>
              </a:gdLst>
              <a:ahLst/>
              <a:cxnLst>
                <a:cxn ang="0">
                  <a:pos x="T0" y="T1"/>
                </a:cxn>
                <a:cxn ang="0">
                  <a:pos x="T2" y="T3"/>
                </a:cxn>
                <a:cxn ang="0">
                  <a:pos x="T4" y="T5"/>
                </a:cxn>
                <a:cxn ang="0">
                  <a:pos x="T6" y="T7"/>
                </a:cxn>
                <a:cxn ang="0">
                  <a:pos x="T8" y="T9"/>
                </a:cxn>
              </a:cxnLst>
              <a:rect l="0" t="0" r="r" b="b"/>
              <a:pathLst>
                <a:path w="796" h="93">
                  <a:moveTo>
                    <a:pt x="0" y="1"/>
                  </a:moveTo>
                  <a:cubicBezTo>
                    <a:pt x="240" y="0"/>
                    <a:pt x="479" y="1"/>
                    <a:pt x="719" y="0"/>
                  </a:cubicBezTo>
                  <a:cubicBezTo>
                    <a:pt x="750" y="26"/>
                    <a:pt x="776" y="58"/>
                    <a:pt x="796" y="93"/>
                  </a:cubicBezTo>
                  <a:cubicBezTo>
                    <a:pt x="531" y="93"/>
                    <a:pt x="266" y="93"/>
                    <a:pt x="1" y="93"/>
                  </a:cubicBezTo>
                  <a:cubicBezTo>
                    <a:pt x="0" y="62"/>
                    <a:pt x="1"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5" name="Freeform 23">
              <a:extLst>
                <a:ext uri="{FF2B5EF4-FFF2-40B4-BE49-F238E27FC236}">
                  <a16:creationId xmlns:a16="http://schemas.microsoft.com/office/drawing/2014/main" id="{46FB9248-B731-41C1-84B9-1724C1037817}"/>
                </a:ext>
              </a:extLst>
            </p:cNvPr>
            <p:cNvSpPr>
              <a:spLocks/>
            </p:cNvSpPr>
            <p:nvPr/>
          </p:nvSpPr>
          <p:spPr bwMode="auto">
            <a:xfrm>
              <a:off x="4231283" y="5000813"/>
              <a:ext cx="327477" cy="112034"/>
            </a:xfrm>
            <a:custGeom>
              <a:avLst/>
              <a:gdLst>
                <a:gd name="T0" fmla="*/ 0 w 276"/>
                <a:gd name="T1" fmla="*/ 1 h 93"/>
                <a:gd name="T2" fmla="*/ 276 w 276"/>
                <a:gd name="T3" fmla="*/ 1 h 93"/>
                <a:gd name="T4" fmla="*/ 276 w 276"/>
                <a:gd name="T5" fmla="*/ 93 h 93"/>
                <a:gd name="T6" fmla="*/ 1 w 276"/>
                <a:gd name="T7" fmla="*/ 93 h 93"/>
                <a:gd name="T8" fmla="*/ 0 w 276"/>
                <a:gd name="T9" fmla="*/ 1 h 93"/>
              </a:gdLst>
              <a:ahLst/>
              <a:cxnLst>
                <a:cxn ang="0">
                  <a:pos x="T0" y="T1"/>
                </a:cxn>
                <a:cxn ang="0">
                  <a:pos x="T2" y="T3"/>
                </a:cxn>
                <a:cxn ang="0">
                  <a:pos x="T4" y="T5"/>
                </a:cxn>
                <a:cxn ang="0">
                  <a:pos x="T6" y="T7"/>
                </a:cxn>
                <a:cxn ang="0">
                  <a:pos x="T8" y="T9"/>
                </a:cxn>
              </a:cxnLst>
              <a:rect l="0" t="0" r="r" b="b"/>
              <a:pathLst>
                <a:path w="276" h="93">
                  <a:moveTo>
                    <a:pt x="0" y="1"/>
                  </a:moveTo>
                  <a:cubicBezTo>
                    <a:pt x="92" y="0"/>
                    <a:pt x="184" y="1"/>
                    <a:pt x="276" y="1"/>
                  </a:cubicBezTo>
                  <a:cubicBezTo>
                    <a:pt x="276" y="31"/>
                    <a:pt x="276" y="62"/>
                    <a:pt x="276" y="93"/>
                  </a:cubicBezTo>
                  <a:cubicBezTo>
                    <a:pt x="184" y="93"/>
                    <a:pt x="92" y="93"/>
                    <a:pt x="1" y="93"/>
                  </a:cubicBezTo>
                  <a:cubicBezTo>
                    <a:pt x="0" y="62"/>
                    <a:pt x="1"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6" name="Freeform 24">
              <a:extLst>
                <a:ext uri="{FF2B5EF4-FFF2-40B4-BE49-F238E27FC236}">
                  <a16:creationId xmlns:a16="http://schemas.microsoft.com/office/drawing/2014/main" id="{6C3E850B-77EC-476C-8417-849698F6111F}"/>
                </a:ext>
              </a:extLst>
            </p:cNvPr>
            <p:cNvSpPr>
              <a:spLocks/>
            </p:cNvSpPr>
            <p:nvPr/>
          </p:nvSpPr>
          <p:spPr bwMode="auto">
            <a:xfrm>
              <a:off x="4627703" y="5000813"/>
              <a:ext cx="517070" cy="112034"/>
            </a:xfrm>
            <a:custGeom>
              <a:avLst/>
              <a:gdLst>
                <a:gd name="T0" fmla="*/ 0 w 433"/>
                <a:gd name="T1" fmla="*/ 0 h 93"/>
                <a:gd name="T2" fmla="*/ 433 w 433"/>
                <a:gd name="T3" fmla="*/ 0 h 93"/>
                <a:gd name="T4" fmla="*/ 401 w 433"/>
                <a:gd name="T5" fmla="*/ 93 h 93"/>
                <a:gd name="T6" fmla="*/ 33 w 433"/>
                <a:gd name="T7" fmla="*/ 93 h 93"/>
                <a:gd name="T8" fmla="*/ 0 w 433"/>
                <a:gd name="T9" fmla="*/ 0 h 93"/>
              </a:gdLst>
              <a:ahLst/>
              <a:cxnLst>
                <a:cxn ang="0">
                  <a:pos x="T0" y="T1"/>
                </a:cxn>
                <a:cxn ang="0">
                  <a:pos x="T2" y="T3"/>
                </a:cxn>
                <a:cxn ang="0">
                  <a:pos x="T4" y="T5"/>
                </a:cxn>
                <a:cxn ang="0">
                  <a:pos x="T6" y="T7"/>
                </a:cxn>
                <a:cxn ang="0">
                  <a:pos x="T8" y="T9"/>
                </a:cxn>
              </a:cxnLst>
              <a:rect l="0" t="0" r="r" b="b"/>
              <a:pathLst>
                <a:path w="433" h="93">
                  <a:moveTo>
                    <a:pt x="0" y="0"/>
                  </a:moveTo>
                  <a:cubicBezTo>
                    <a:pt x="145" y="1"/>
                    <a:pt x="289" y="1"/>
                    <a:pt x="433" y="0"/>
                  </a:cubicBezTo>
                  <a:cubicBezTo>
                    <a:pt x="423" y="31"/>
                    <a:pt x="412" y="62"/>
                    <a:pt x="401" y="93"/>
                  </a:cubicBezTo>
                  <a:cubicBezTo>
                    <a:pt x="278" y="93"/>
                    <a:pt x="155" y="93"/>
                    <a:pt x="33"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7" name="Freeform 25">
              <a:extLst>
                <a:ext uri="{FF2B5EF4-FFF2-40B4-BE49-F238E27FC236}">
                  <a16:creationId xmlns:a16="http://schemas.microsoft.com/office/drawing/2014/main" id="{5680CA59-05AA-460B-AD7A-AD9D7F20B1CC}"/>
                </a:ext>
              </a:extLst>
            </p:cNvPr>
            <p:cNvSpPr>
              <a:spLocks/>
            </p:cNvSpPr>
            <p:nvPr/>
          </p:nvSpPr>
          <p:spPr bwMode="auto">
            <a:xfrm>
              <a:off x="5213715" y="5000813"/>
              <a:ext cx="327477" cy="112034"/>
            </a:xfrm>
            <a:custGeom>
              <a:avLst/>
              <a:gdLst>
                <a:gd name="T0" fmla="*/ 1 w 276"/>
                <a:gd name="T1" fmla="*/ 1 h 93"/>
                <a:gd name="T2" fmla="*/ 276 w 276"/>
                <a:gd name="T3" fmla="*/ 1 h 93"/>
                <a:gd name="T4" fmla="*/ 276 w 276"/>
                <a:gd name="T5" fmla="*/ 93 h 93"/>
                <a:gd name="T6" fmla="*/ 1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1"/>
                    <a:pt x="184" y="0"/>
                    <a:pt x="276" y="1"/>
                  </a:cubicBezTo>
                  <a:cubicBezTo>
                    <a:pt x="276" y="31"/>
                    <a:pt x="276" y="62"/>
                    <a:pt x="276" y="93"/>
                  </a:cubicBezTo>
                  <a:cubicBezTo>
                    <a:pt x="184" y="93"/>
                    <a:pt x="92" y="93"/>
                    <a:pt x="1"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8" name="Freeform 26">
              <a:extLst>
                <a:ext uri="{FF2B5EF4-FFF2-40B4-BE49-F238E27FC236}">
                  <a16:creationId xmlns:a16="http://schemas.microsoft.com/office/drawing/2014/main" id="{A3D84228-4819-412E-ADC6-DA7BCA4620F9}"/>
                </a:ext>
              </a:extLst>
            </p:cNvPr>
            <p:cNvSpPr>
              <a:spLocks/>
            </p:cNvSpPr>
            <p:nvPr/>
          </p:nvSpPr>
          <p:spPr bwMode="auto">
            <a:xfrm>
              <a:off x="2050975" y="5207641"/>
              <a:ext cx="327477" cy="112034"/>
            </a:xfrm>
            <a:custGeom>
              <a:avLst/>
              <a:gdLst>
                <a:gd name="T0" fmla="*/ 0 w 276"/>
                <a:gd name="T1" fmla="*/ 1 h 93"/>
                <a:gd name="T2" fmla="*/ 275 w 276"/>
                <a:gd name="T3" fmla="*/ 1 h 93"/>
                <a:gd name="T4" fmla="*/ 276 w 276"/>
                <a:gd name="T5" fmla="*/ 93 h 93"/>
                <a:gd name="T6" fmla="*/ 0 w 276"/>
                <a:gd name="T7" fmla="*/ 93 h 93"/>
                <a:gd name="T8" fmla="*/ 0 w 276"/>
                <a:gd name="T9" fmla="*/ 1 h 93"/>
              </a:gdLst>
              <a:ahLst/>
              <a:cxnLst>
                <a:cxn ang="0">
                  <a:pos x="T0" y="T1"/>
                </a:cxn>
                <a:cxn ang="0">
                  <a:pos x="T2" y="T3"/>
                </a:cxn>
                <a:cxn ang="0">
                  <a:pos x="T4" y="T5"/>
                </a:cxn>
                <a:cxn ang="0">
                  <a:pos x="T6" y="T7"/>
                </a:cxn>
                <a:cxn ang="0">
                  <a:pos x="T8" y="T9"/>
                </a:cxn>
              </a:cxnLst>
              <a:rect l="0" t="0" r="r" b="b"/>
              <a:pathLst>
                <a:path w="276" h="93">
                  <a:moveTo>
                    <a:pt x="0" y="1"/>
                  </a:moveTo>
                  <a:cubicBezTo>
                    <a:pt x="92" y="0"/>
                    <a:pt x="184" y="0"/>
                    <a:pt x="275" y="1"/>
                  </a:cubicBezTo>
                  <a:cubicBezTo>
                    <a:pt x="276" y="31"/>
                    <a:pt x="275" y="62"/>
                    <a:pt x="276" y="93"/>
                  </a:cubicBezTo>
                  <a:cubicBezTo>
                    <a:pt x="184" y="93"/>
                    <a:pt x="92"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9" name="Freeform 27">
              <a:extLst>
                <a:ext uri="{FF2B5EF4-FFF2-40B4-BE49-F238E27FC236}">
                  <a16:creationId xmlns:a16="http://schemas.microsoft.com/office/drawing/2014/main" id="{4EB3BE08-C3E3-4788-8016-0CA32461A28B}"/>
                </a:ext>
              </a:extLst>
            </p:cNvPr>
            <p:cNvSpPr>
              <a:spLocks/>
            </p:cNvSpPr>
            <p:nvPr/>
          </p:nvSpPr>
          <p:spPr bwMode="auto">
            <a:xfrm>
              <a:off x="2921373" y="5207641"/>
              <a:ext cx="327477" cy="112034"/>
            </a:xfrm>
            <a:custGeom>
              <a:avLst/>
              <a:gdLst>
                <a:gd name="T0" fmla="*/ 0 w 276"/>
                <a:gd name="T1" fmla="*/ 93 h 93"/>
                <a:gd name="T2" fmla="*/ 1 w 276"/>
                <a:gd name="T3" fmla="*/ 0 h 93"/>
                <a:gd name="T4" fmla="*/ 276 w 276"/>
                <a:gd name="T5" fmla="*/ 1 h 93"/>
                <a:gd name="T6" fmla="*/ 276 w 276"/>
                <a:gd name="T7" fmla="*/ 93 h 93"/>
                <a:gd name="T8" fmla="*/ 0 w 276"/>
                <a:gd name="T9" fmla="*/ 93 h 93"/>
              </a:gdLst>
              <a:ahLst/>
              <a:cxnLst>
                <a:cxn ang="0">
                  <a:pos x="T0" y="T1"/>
                </a:cxn>
                <a:cxn ang="0">
                  <a:pos x="T2" y="T3"/>
                </a:cxn>
                <a:cxn ang="0">
                  <a:pos x="T4" y="T5"/>
                </a:cxn>
                <a:cxn ang="0">
                  <a:pos x="T6" y="T7"/>
                </a:cxn>
                <a:cxn ang="0">
                  <a:pos x="T8" y="T9"/>
                </a:cxn>
              </a:cxnLst>
              <a:rect l="0" t="0" r="r" b="b"/>
              <a:pathLst>
                <a:path w="276" h="93">
                  <a:moveTo>
                    <a:pt x="0" y="93"/>
                  </a:moveTo>
                  <a:cubicBezTo>
                    <a:pt x="1" y="62"/>
                    <a:pt x="0" y="31"/>
                    <a:pt x="1" y="0"/>
                  </a:cubicBezTo>
                  <a:cubicBezTo>
                    <a:pt x="93" y="1"/>
                    <a:pt x="184" y="0"/>
                    <a:pt x="276" y="1"/>
                  </a:cubicBezTo>
                  <a:cubicBezTo>
                    <a:pt x="276" y="31"/>
                    <a:pt x="276" y="62"/>
                    <a:pt x="276" y="93"/>
                  </a:cubicBezTo>
                  <a:cubicBezTo>
                    <a:pt x="184" y="93"/>
                    <a:pt x="92"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0" name="Freeform 28">
              <a:extLst>
                <a:ext uri="{FF2B5EF4-FFF2-40B4-BE49-F238E27FC236}">
                  <a16:creationId xmlns:a16="http://schemas.microsoft.com/office/drawing/2014/main" id="{785D0C96-7C88-40E1-891A-09F71E84B12D}"/>
                </a:ext>
              </a:extLst>
            </p:cNvPr>
            <p:cNvSpPr>
              <a:spLocks/>
            </p:cNvSpPr>
            <p:nvPr/>
          </p:nvSpPr>
          <p:spPr bwMode="auto">
            <a:xfrm>
              <a:off x="3559092" y="5207641"/>
              <a:ext cx="361949" cy="112034"/>
            </a:xfrm>
            <a:custGeom>
              <a:avLst/>
              <a:gdLst>
                <a:gd name="T0" fmla="*/ 1 w 310"/>
                <a:gd name="T1" fmla="*/ 1 h 93"/>
                <a:gd name="T2" fmla="*/ 297 w 310"/>
                <a:gd name="T3" fmla="*/ 0 h 93"/>
                <a:gd name="T4" fmla="*/ 310 w 310"/>
                <a:gd name="T5" fmla="*/ 93 h 93"/>
                <a:gd name="T6" fmla="*/ 0 w 310"/>
                <a:gd name="T7" fmla="*/ 93 h 93"/>
                <a:gd name="T8" fmla="*/ 1 w 310"/>
                <a:gd name="T9" fmla="*/ 1 h 93"/>
              </a:gdLst>
              <a:ahLst/>
              <a:cxnLst>
                <a:cxn ang="0">
                  <a:pos x="T0" y="T1"/>
                </a:cxn>
                <a:cxn ang="0">
                  <a:pos x="T2" y="T3"/>
                </a:cxn>
                <a:cxn ang="0">
                  <a:pos x="T4" y="T5"/>
                </a:cxn>
                <a:cxn ang="0">
                  <a:pos x="T6" y="T7"/>
                </a:cxn>
                <a:cxn ang="0">
                  <a:pos x="T8" y="T9"/>
                </a:cxn>
              </a:cxnLst>
              <a:rect l="0" t="0" r="r" b="b"/>
              <a:pathLst>
                <a:path w="310" h="93">
                  <a:moveTo>
                    <a:pt x="1" y="1"/>
                  </a:moveTo>
                  <a:cubicBezTo>
                    <a:pt x="99" y="0"/>
                    <a:pt x="198" y="1"/>
                    <a:pt x="297" y="0"/>
                  </a:cubicBezTo>
                  <a:cubicBezTo>
                    <a:pt x="305" y="31"/>
                    <a:pt x="310" y="62"/>
                    <a:pt x="310" y="93"/>
                  </a:cubicBezTo>
                  <a:cubicBezTo>
                    <a:pt x="207" y="93"/>
                    <a:pt x="104" y="93"/>
                    <a:pt x="0"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1" name="Freeform 29">
              <a:extLst>
                <a:ext uri="{FF2B5EF4-FFF2-40B4-BE49-F238E27FC236}">
                  <a16:creationId xmlns:a16="http://schemas.microsoft.com/office/drawing/2014/main" id="{320032F8-9DE2-4C9B-AA87-A348954E2B49}"/>
                </a:ext>
              </a:extLst>
            </p:cNvPr>
            <p:cNvSpPr>
              <a:spLocks/>
            </p:cNvSpPr>
            <p:nvPr/>
          </p:nvSpPr>
          <p:spPr bwMode="auto">
            <a:xfrm>
              <a:off x="4231283" y="5207641"/>
              <a:ext cx="327477" cy="112034"/>
            </a:xfrm>
            <a:custGeom>
              <a:avLst/>
              <a:gdLst>
                <a:gd name="T0" fmla="*/ 1 w 276"/>
                <a:gd name="T1" fmla="*/ 1 h 93"/>
                <a:gd name="T2" fmla="*/ 276 w 276"/>
                <a:gd name="T3" fmla="*/ 1 h 93"/>
                <a:gd name="T4" fmla="*/ 276 w 276"/>
                <a:gd name="T5" fmla="*/ 93 h 93"/>
                <a:gd name="T6" fmla="*/ 0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0"/>
                    <a:pt x="184" y="0"/>
                    <a:pt x="276" y="1"/>
                  </a:cubicBezTo>
                  <a:cubicBezTo>
                    <a:pt x="276" y="31"/>
                    <a:pt x="276" y="62"/>
                    <a:pt x="276" y="93"/>
                  </a:cubicBezTo>
                  <a:cubicBezTo>
                    <a:pt x="184" y="93"/>
                    <a:pt x="92"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2" name="Freeform 30">
              <a:extLst>
                <a:ext uri="{FF2B5EF4-FFF2-40B4-BE49-F238E27FC236}">
                  <a16:creationId xmlns:a16="http://schemas.microsoft.com/office/drawing/2014/main" id="{29E08675-11F3-4627-8332-8A8D7ACE020D}"/>
                </a:ext>
              </a:extLst>
            </p:cNvPr>
            <p:cNvSpPr>
              <a:spLocks/>
            </p:cNvSpPr>
            <p:nvPr/>
          </p:nvSpPr>
          <p:spPr bwMode="auto">
            <a:xfrm>
              <a:off x="4696645" y="5207641"/>
              <a:ext cx="370569" cy="112034"/>
            </a:xfrm>
            <a:custGeom>
              <a:avLst/>
              <a:gdLst>
                <a:gd name="T0" fmla="*/ 0 w 310"/>
                <a:gd name="T1" fmla="*/ 1 h 93"/>
                <a:gd name="T2" fmla="*/ 310 w 310"/>
                <a:gd name="T3" fmla="*/ 0 h 93"/>
                <a:gd name="T4" fmla="*/ 278 w 310"/>
                <a:gd name="T5" fmla="*/ 93 h 93"/>
                <a:gd name="T6" fmla="*/ 32 w 310"/>
                <a:gd name="T7" fmla="*/ 93 h 93"/>
                <a:gd name="T8" fmla="*/ 0 w 310"/>
                <a:gd name="T9" fmla="*/ 1 h 93"/>
              </a:gdLst>
              <a:ahLst/>
              <a:cxnLst>
                <a:cxn ang="0">
                  <a:pos x="T0" y="T1"/>
                </a:cxn>
                <a:cxn ang="0">
                  <a:pos x="T2" y="T3"/>
                </a:cxn>
                <a:cxn ang="0">
                  <a:pos x="T4" y="T5"/>
                </a:cxn>
                <a:cxn ang="0">
                  <a:pos x="T6" y="T7"/>
                </a:cxn>
                <a:cxn ang="0">
                  <a:pos x="T8" y="T9"/>
                </a:cxn>
              </a:cxnLst>
              <a:rect l="0" t="0" r="r" b="b"/>
              <a:pathLst>
                <a:path w="310" h="93">
                  <a:moveTo>
                    <a:pt x="0" y="1"/>
                  </a:moveTo>
                  <a:cubicBezTo>
                    <a:pt x="103" y="0"/>
                    <a:pt x="207" y="1"/>
                    <a:pt x="310" y="0"/>
                  </a:cubicBezTo>
                  <a:cubicBezTo>
                    <a:pt x="299" y="31"/>
                    <a:pt x="288" y="62"/>
                    <a:pt x="278" y="93"/>
                  </a:cubicBezTo>
                  <a:cubicBezTo>
                    <a:pt x="196" y="93"/>
                    <a:pt x="114" y="93"/>
                    <a:pt x="32" y="93"/>
                  </a:cubicBezTo>
                  <a:cubicBezTo>
                    <a:pt x="21" y="62"/>
                    <a:pt x="1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3" name="Freeform 31">
              <a:extLst>
                <a:ext uri="{FF2B5EF4-FFF2-40B4-BE49-F238E27FC236}">
                  <a16:creationId xmlns:a16="http://schemas.microsoft.com/office/drawing/2014/main" id="{AC59D1C8-BD63-4DB5-81AE-8273BBA2D8CC}"/>
                </a:ext>
              </a:extLst>
            </p:cNvPr>
            <p:cNvSpPr>
              <a:spLocks/>
            </p:cNvSpPr>
            <p:nvPr/>
          </p:nvSpPr>
          <p:spPr bwMode="auto">
            <a:xfrm>
              <a:off x="5213715" y="5207641"/>
              <a:ext cx="327477" cy="112034"/>
            </a:xfrm>
            <a:custGeom>
              <a:avLst/>
              <a:gdLst>
                <a:gd name="T0" fmla="*/ 1 w 276"/>
                <a:gd name="T1" fmla="*/ 1 h 93"/>
                <a:gd name="T2" fmla="*/ 276 w 276"/>
                <a:gd name="T3" fmla="*/ 0 h 93"/>
                <a:gd name="T4" fmla="*/ 276 w 276"/>
                <a:gd name="T5" fmla="*/ 93 h 93"/>
                <a:gd name="T6" fmla="*/ 0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0"/>
                    <a:pt x="184" y="1"/>
                    <a:pt x="276" y="0"/>
                  </a:cubicBezTo>
                  <a:cubicBezTo>
                    <a:pt x="276" y="31"/>
                    <a:pt x="276" y="62"/>
                    <a:pt x="276" y="93"/>
                  </a:cubicBezTo>
                  <a:cubicBezTo>
                    <a:pt x="184" y="93"/>
                    <a:pt x="92" y="93"/>
                    <a:pt x="0"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4" name="Freeform 32">
              <a:extLst>
                <a:ext uri="{FF2B5EF4-FFF2-40B4-BE49-F238E27FC236}">
                  <a16:creationId xmlns:a16="http://schemas.microsoft.com/office/drawing/2014/main" id="{8775BE77-9AEB-4498-9791-AC42DABC8A99}"/>
                </a:ext>
              </a:extLst>
            </p:cNvPr>
            <p:cNvSpPr>
              <a:spLocks/>
            </p:cNvSpPr>
            <p:nvPr/>
          </p:nvSpPr>
          <p:spPr bwMode="auto">
            <a:xfrm>
              <a:off x="1835527" y="5414468"/>
              <a:ext cx="758369" cy="112034"/>
            </a:xfrm>
            <a:custGeom>
              <a:avLst/>
              <a:gdLst>
                <a:gd name="T0" fmla="*/ 1 w 643"/>
                <a:gd name="T1" fmla="*/ 1 h 93"/>
                <a:gd name="T2" fmla="*/ 643 w 643"/>
                <a:gd name="T3" fmla="*/ 1 h 93"/>
                <a:gd name="T4" fmla="*/ 643 w 643"/>
                <a:gd name="T5" fmla="*/ 93 h 93"/>
                <a:gd name="T6" fmla="*/ 1 w 643"/>
                <a:gd name="T7" fmla="*/ 93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0"/>
                    <a:pt x="429" y="0"/>
                    <a:pt x="643" y="1"/>
                  </a:cubicBezTo>
                  <a:cubicBezTo>
                    <a:pt x="643" y="31"/>
                    <a:pt x="643" y="62"/>
                    <a:pt x="643" y="93"/>
                  </a:cubicBezTo>
                  <a:cubicBezTo>
                    <a:pt x="429" y="93"/>
                    <a:pt x="215"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5" name="Freeform 33">
              <a:extLst>
                <a:ext uri="{FF2B5EF4-FFF2-40B4-BE49-F238E27FC236}">
                  <a16:creationId xmlns:a16="http://schemas.microsoft.com/office/drawing/2014/main" id="{66779915-E001-401F-B21F-C62AA13FA058}"/>
                </a:ext>
              </a:extLst>
            </p:cNvPr>
            <p:cNvSpPr>
              <a:spLocks/>
            </p:cNvSpPr>
            <p:nvPr/>
          </p:nvSpPr>
          <p:spPr bwMode="auto">
            <a:xfrm>
              <a:off x="2705930" y="5414468"/>
              <a:ext cx="1206496" cy="112034"/>
            </a:xfrm>
            <a:custGeom>
              <a:avLst/>
              <a:gdLst>
                <a:gd name="T0" fmla="*/ 0 w 1016"/>
                <a:gd name="T1" fmla="*/ 1 h 94"/>
                <a:gd name="T2" fmla="*/ 1016 w 1016"/>
                <a:gd name="T3" fmla="*/ 1 h 94"/>
                <a:gd name="T4" fmla="*/ 979 w 1016"/>
                <a:gd name="T5" fmla="*/ 93 h 94"/>
                <a:gd name="T6" fmla="*/ 0 w 1016"/>
                <a:gd name="T7" fmla="*/ 93 h 94"/>
                <a:gd name="T8" fmla="*/ 0 w 1016"/>
                <a:gd name="T9" fmla="*/ 1 h 94"/>
              </a:gdLst>
              <a:ahLst/>
              <a:cxnLst>
                <a:cxn ang="0">
                  <a:pos x="T0" y="T1"/>
                </a:cxn>
                <a:cxn ang="0">
                  <a:pos x="T2" y="T3"/>
                </a:cxn>
                <a:cxn ang="0">
                  <a:pos x="T4" y="T5"/>
                </a:cxn>
                <a:cxn ang="0">
                  <a:pos x="T6" y="T7"/>
                </a:cxn>
                <a:cxn ang="0">
                  <a:pos x="T8" y="T9"/>
                </a:cxn>
              </a:cxnLst>
              <a:rect l="0" t="0" r="r" b="b"/>
              <a:pathLst>
                <a:path w="1016" h="94">
                  <a:moveTo>
                    <a:pt x="0" y="1"/>
                  </a:moveTo>
                  <a:cubicBezTo>
                    <a:pt x="339" y="1"/>
                    <a:pt x="677" y="0"/>
                    <a:pt x="1016" y="1"/>
                  </a:cubicBezTo>
                  <a:cubicBezTo>
                    <a:pt x="1008" y="33"/>
                    <a:pt x="995" y="64"/>
                    <a:pt x="979" y="93"/>
                  </a:cubicBezTo>
                  <a:cubicBezTo>
                    <a:pt x="653" y="94"/>
                    <a:pt x="326"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6" name="Freeform 34">
              <a:extLst>
                <a:ext uri="{FF2B5EF4-FFF2-40B4-BE49-F238E27FC236}">
                  <a16:creationId xmlns:a16="http://schemas.microsoft.com/office/drawing/2014/main" id="{F34EBF71-822F-49CF-9BB9-C15DC1FDF59E}"/>
                </a:ext>
              </a:extLst>
            </p:cNvPr>
            <p:cNvSpPr>
              <a:spLocks/>
            </p:cNvSpPr>
            <p:nvPr/>
          </p:nvSpPr>
          <p:spPr bwMode="auto">
            <a:xfrm>
              <a:off x="4015840" y="5414468"/>
              <a:ext cx="542926" cy="112034"/>
            </a:xfrm>
            <a:custGeom>
              <a:avLst/>
              <a:gdLst>
                <a:gd name="T0" fmla="*/ 0 w 459"/>
                <a:gd name="T1" fmla="*/ 1 h 93"/>
                <a:gd name="T2" fmla="*/ 459 w 459"/>
                <a:gd name="T3" fmla="*/ 1 h 93"/>
                <a:gd name="T4" fmla="*/ 459 w 459"/>
                <a:gd name="T5" fmla="*/ 93 h 93"/>
                <a:gd name="T6" fmla="*/ 0 w 459"/>
                <a:gd name="T7" fmla="*/ 93 h 93"/>
                <a:gd name="T8" fmla="*/ 0 w 459"/>
                <a:gd name="T9" fmla="*/ 1 h 93"/>
              </a:gdLst>
              <a:ahLst/>
              <a:cxnLst>
                <a:cxn ang="0">
                  <a:pos x="T0" y="T1"/>
                </a:cxn>
                <a:cxn ang="0">
                  <a:pos x="T2" y="T3"/>
                </a:cxn>
                <a:cxn ang="0">
                  <a:pos x="T4" y="T5"/>
                </a:cxn>
                <a:cxn ang="0">
                  <a:pos x="T6" y="T7"/>
                </a:cxn>
                <a:cxn ang="0">
                  <a:pos x="T8" y="T9"/>
                </a:cxn>
              </a:cxnLst>
              <a:rect l="0" t="0" r="r" b="b"/>
              <a:pathLst>
                <a:path w="459" h="93">
                  <a:moveTo>
                    <a:pt x="0" y="1"/>
                  </a:moveTo>
                  <a:cubicBezTo>
                    <a:pt x="153" y="0"/>
                    <a:pt x="306" y="0"/>
                    <a:pt x="459" y="1"/>
                  </a:cubicBezTo>
                  <a:cubicBezTo>
                    <a:pt x="459" y="31"/>
                    <a:pt x="459" y="62"/>
                    <a:pt x="459"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7" name="Freeform 35">
              <a:extLst>
                <a:ext uri="{FF2B5EF4-FFF2-40B4-BE49-F238E27FC236}">
                  <a16:creationId xmlns:a16="http://schemas.microsoft.com/office/drawing/2014/main" id="{1B3C5705-07FA-4F46-8947-1B64D588FB21}"/>
                </a:ext>
              </a:extLst>
            </p:cNvPr>
            <p:cNvSpPr>
              <a:spLocks/>
            </p:cNvSpPr>
            <p:nvPr/>
          </p:nvSpPr>
          <p:spPr bwMode="auto">
            <a:xfrm>
              <a:off x="4774209" y="5414468"/>
              <a:ext cx="224063" cy="112034"/>
            </a:xfrm>
            <a:custGeom>
              <a:avLst/>
              <a:gdLst>
                <a:gd name="T0" fmla="*/ 0 w 188"/>
                <a:gd name="T1" fmla="*/ 0 h 93"/>
                <a:gd name="T2" fmla="*/ 188 w 188"/>
                <a:gd name="T3" fmla="*/ 1 h 93"/>
                <a:gd name="T4" fmla="*/ 155 w 188"/>
                <a:gd name="T5" fmla="*/ 93 h 93"/>
                <a:gd name="T6" fmla="*/ 32 w 188"/>
                <a:gd name="T7" fmla="*/ 93 h 93"/>
                <a:gd name="T8" fmla="*/ 0 w 188"/>
                <a:gd name="T9" fmla="*/ 0 h 93"/>
              </a:gdLst>
              <a:ahLst/>
              <a:cxnLst>
                <a:cxn ang="0">
                  <a:pos x="T0" y="T1"/>
                </a:cxn>
                <a:cxn ang="0">
                  <a:pos x="T2" y="T3"/>
                </a:cxn>
                <a:cxn ang="0">
                  <a:pos x="T4" y="T5"/>
                </a:cxn>
                <a:cxn ang="0">
                  <a:pos x="T6" y="T7"/>
                </a:cxn>
                <a:cxn ang="0">
                  <a:pos x="T8" y="T9"/>
                </a:cxn>
              </a:cxnLst>
              <a:rect l="0" t="0" r="r" b="b"/>
              <a:pathLst>
                <a:path w="188" h="93">
                  <a:moveTo>
                    <a:pt x="0" y="0"/>
                  </a:moveTo>
                  <a:cubicBezTo>
                    <a:pt x="63" y="1"/>
                    <a:pt x="125" y="0"/>
                    <a:pt x="188" y="1"/>
                  </a:cubicBezTo>
                  <a:cubicBezTo>
                    <a:pt x="177" y="31"/>
                    <a:pt x="166" y="62"/>
                    <a:pt x="155" y="93"/>
                  </a:cubicBezTo>
                  <a:cubicBezTo>
                    <a:pt x="114" y="93"/>
                    <a:pt x="73" y="93"/>
                    <a:pt x="32"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8" name="Freeform 36">
              <a:extLst>
                <a:ext uri="{FF2B5EF4-FFF2-40B4-BE49-F238E27FC236}">
                  <a16:creationId xmlns:a16="http://schemas.microsoft.com/office/drawing/2014/main" id="{02EA22E5-52EF-4F74-BDA0-2529E4ABF039}"/>
                </a:ext>
              </a:extLst>
            </p:cNvPr>
            <p:cNvSpPr>
              <a:spLocks/>
            </p:cNvSpPr>
            <p:nvPr/>
          </p:nvSpPr>
          <p:spPr bwMode="auto">
            <a:xfrm>
              <a:off x="5213715" y="5414468"/>
              <a:ext cx="542926" cy="112034"/>
            </a:xfrm>
            <a:custGeom>
              <a:avLst/>
              <a:gdLst>
                <a:gd name="T0" fmla="*/ 1 w 460"/>
                <a:gd name="T1" fmla="*/ 1 h 93"/>
                <a:gd name="T2" fmla="*/ 459 w 460"/>
                <a:gd name="T3" fmla="*/ 1 h 93"/>
                <a:gd name="T4" fmla="*/ 460 w 460"/>
                <a:gd name="T5" fmla="*/ 93 h 93"/>
                <a:gd name="T6" fmla="*/ 0 w 460"/>
                <a:gd name="T7" fmla="*/ 93 h 93"/>
                <a:gd name="T8" fmla="*/ 1 w 460"/>
                <a:gd name="T9" fmla="*/ 1 h 93"/>
              </a:gdLst>
              <a:ahLst/>
              <a:cxnLst>
                <a:cxn ang="0">
                  <a:pos x="T0" y="T1"/>
                </a:cxn>
                <a:cxn ang="0">
                  <a:pos x="T2" y="T3"/>
                </a:cxn>
                <a:cxn ang="0">
                  <a:pos x="T4" y="T5"/>
                </a:cxn>
                <a:cxn ang="0">
                  <a:pos x="T6" y="T7"/>
                </a:cxn>
                <a:cxn ang="0">
                  <a:pos x="T8" y="T9"/>
                </a:cxn>
              </a:cxnLst>
              <a:rect l="0" t="0" r="r" b="b"/>
              <a:pathLst>
                <a:path w="460" h="93">
                  <a:moveTo>
                    <a:pt x="1" y="1"/>
                  </a:moveTo>
                  <a:cubicBezTo>
                    <a:pt x="153" y="0"/>
                    <a:pt x="306" y="0"/>
                    <a:pt x="459" y="1"/>
                  </a:cubicBezTo>
                  <a:cubicBezTo>
                    <a:pt x="460" y="31"/>
                    <a:pt x="459" y="62"/>
                    <a:pt x="460" y="93"/>
                  </a:cubicBezTo>
                  <a:cubicBezTo>
                    <a:pt x="307" y="93"/>
                    <a:pt x="153"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9" name="Freeform 39">
              <a:extLst>
                <a:ext uri="{FF2B5EF4-FFF2-40B4-BE49-F238E27FC236}">
                  <a16:creationId xmlns:a16="http://schemas.microsoft.com/office/drawing/2014/main" id="{23450A20-9F82-4596-B189-1F3A102088B0}"/>
                </a:ext>
              </a:extLst>
            </p:cNvPr>
            <p:cNvSpPr>
              <a:spLocks/>
            </p:cNvSpPr>
            <p:nvPr/>
          </p:nvSpPr>
          <p:spPr bwMode="auto">
            <a:xfrm>
              <a:off x="1835527" y="5629911"/>
              <a:ext cx="758369" cy="112034"/>
            </a:xfrm>
            <a:custGeom>
              <a:avLst/>
              <a:gdLst>
                <a:gd name="T0" fmla="*/ 1 w 643"/>
                <a:gd name="T1" fmla="*/ 0 h 93"/>
                <a:gd name="T2" fmla="*/ 643 w 643"/>
                <a:gd name="T3" fmla="*/ 0 h 93"/>
                <a:gd name="T4" fmla="*/ 643 w 643"/>
                <a:gd name="T5" fmla="*/ 93 h 93"/>
                <a:gd name="T6" fmla="*/ 1 w 643"/>
                <a:gd name="T7" fmla="*/ 93 h 93"/>
                <a:gd name="T8" fmla="*/ 1 w 643"/>
                <a:gd name="T9" fmla="*/ 0 h 93"/>
              </a:gdLst>
              <a:ahLst/>
              <a:cxnLst>
                <a:cxn ang="0">
                  <a:pos x="T0" y="T1"/>
                </a:cxn>
                <a:cxn ang="0">
                  <a:pos x="T2" y="T3"/>
                </a:cxn>
                <a:cxn ang="0">
                  <a:pos x="T4" y="T5"/>
                </a:cxn>
                <a:cxn ang="0">
                  <a:pos x="T6" y="T7"/>
                </a:cxn>
                <a:cxn ang="0">
                  <a:pos x="T8" y="T9"/>
                </a:cxn>
              </a:cxnLst>
              <a:rect l="0" t="0" r="r" b="b"/>
              <a:pathLst>
                <a:path w="643" h="93">
                  <a:moveTo>
                    <a:pt x="1" y="0"/>
                  </a:moveTo>
                  <a:cubicBezTo>
                    <a:pt x="215" y="1"/>
                    <a:pt x="429" y="1"/>
                    <a:pt x="643" y="0"/>
                  </a:cubicBezTo>
                  <a:cubicBezTo>
                    <a:pt x="643" y="31"/>
                    <a:pt x="643" y="62"/>
                    <a:pt x="643" y="93"/>
                  </a:cubicBezTo>
                  <a:cubicBezTo>
                    <a:pt x="429" y="93"/>
                    <a:pt x="215" y="93"/>
                    <a:pt x="1" y="93"/>
                  </a:cubicBezTo>
                  <a:cubicBezTo>
                    <a:pt x="0" y="62"/>
                    <a:pt x="0" y="3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0" name="Freeform 40">
              <a:extLst>
                <a:ext uri="{FF2B5EF4-FFF2-40B4-BE49-F238E27FC236}">
                  <a16:creationId xmlns:a16="http://schemas.microsoft.com/office/drawing/2014/main" id="{F8FCD8AB-078B-4AD6-8695-48F00D8EAEA7}"/>
                </a:ext>
              </a:extLst>
            </p:cNvPr>
            <p:cNvSpPr>
              <a:spLocks/>
            </p:cNvSpPr>
            <p:nvPr/>
          </p:nvSpPr>
          <p:spPr bwMode="auto">
            <a:xfrm>
              <a:off x="2705930" y="5629911"/>
              <a:ext cx="1085846" cy="112034"/>
            </a:xfrm>
            <a:custGeom>
              <a:avLst/>
              <a:gdLst>
                <a:gd name="T0" fmla="*/ 0 w 912"/>
                <a:gd name="T1" fmla="*/ 1 h 94"/>
                <a:gd name="T2" fmla="*/ 912 w 912"/>
                <a:gd name="T3" fmla="*/ 1 h 94"/>
                <a:gd name="T4" fmla="*/ 718 w 912"/>
                <a:gd name="T5" fmla="*/ 90 h 94"/>
                <a:gd name="T6" fmla="*/ 622 w 912"/>
                <a:gd name="T7" fmla="*/ 93 h 94"/>
                <a:gd name="T8" fmla="*/ 0 w 912"/>
                <a:gd name="T9" fmla="*/ 93 h 94"/>
                <a:gd name="T10" fmla="*/ 0 w 912"/>
                <a:gd name="T11" fmla="*/ 1 h 94"/>
              </a:gdLst>
              <a:ahLst/>
              <a:cxnLst>
                <a:cxn ang="0">
                  <a:pos x="T0" y="T1"/>
                </a:cxn>
                <a:cxn ang="0">
                  <a:pos x="T2" y="T3"/>
                </a:cxn>
                <a:cxn ang="0">
                  <a:pos x="T4" y="T5"/>
                </a:cxn>
                <a:cxn ang="0">
                  <a:pos x="T6" y="T7"/>
                </a:cxn>
                <a:cxn ang="0">
                  <a:pos x="T8" y="T9"/>
                </a:cxn>
                <a:cxn ang="0">
                  <a:pos x="T10" y="T11"/>
                </a:cxn>
              </a:cxnLst>
              <a:rect l="0" t="0" r="r" b="b"/>
              <a:pathLst>
                <a:path w="912" h="94">
                  <a:moveTo>
                    <a:pt x="0" y="1"/>
                  </a:moveTo>
                  <a:cubicBezTo>
                    <a:pt x="304" y="1"/>
                    <a:pt x="608" y="0"/>
                    <a:pt x="912" y="1"/>
                  </a:cubicBezTo>
                  <a:cubicBezTo>
                    <a:pt x="859" y="50"/>
                    <a:pt x="790" y="82"/>
                    <a:pt x="718" y="90"/>
                  </a:cubicBezTo>
                  <a:cubicBezTo>
                    <a:pt x="686" y="94"/>
                    <a:pt x="654" y="93"/>
                    <a:pt x="622" y="93"/>
                  </a:cubicBezTo>
                  <a:cubicBezTo>
                    <a:pt x="415" y="93"/>
                    <a:pt x="207"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1" name="Freeform 41">
              <a:extLst>
                <a:ext uri="{FF2B5EF4-FFF2-40B4-BE49-F238E27FC236}">
                  <a16:creationId xmlns:a16="http://schemas.microsoft.com/office/drawing/2014/main" id="{2CC8A416-45E3-41A3-9538-DB0F4CCF3D4B}"/>
                </a:ext>
              </a:extLst>
            </p:cNvPr>
            <p:cNvSpPr>
              <a:spLocks/>
            </p:cNvSpPr>
            <p:nvPr/>
          </p:nvSpPr>
          <p:spPr bwMode="auto">
            <a:xfrm>
              <a:off x="4015840" y="5629911"/>
              <a:ext cx="542926" cy="112034"/>
            </a:xfrm>
            <a:custGeom>
              <a:avLst/>
              <a:gdLst>
                <a:gd name="T0" fmla="*/ 0 w 459"/>
                <a:gd name="T1" fmla="*/ 1 h 93"/>
                <a:gd name="T2" fmla="*/ 459 w 459"/>
                <a:gd name="T3" fmla="*/ 1 h 93"/>
                <a:gd name="T4" fmla="*/ 459 w 459"/>
                <a:gd name="T5" fmla="*/ 93 h 93"/>
                <a:gd name="T6" fmla="*/ 0 w 459"/>
                <a:gd name="T7" fmla="*/ 93 h 93"/>
                <a:gd name="T8" fmla="*/ 0 w 459"/>
                <a:gd name="T9" fmla="*/ 1 h 93"/>
              </a:gdLst>
              <a:ahLst/>
              <a:cxnLst>
                <a:cxn ang="0">
                  <a:pos x="T0" y="T1"/>
                </a:cxn>
                <a:cxn ang="0">
                  <a:pos x="T2" y="T3"/>
                </a:cxn>
                <a:cxn ang="0">
                  <a:pos x="T4" y="T5"/>
                </a:cxn>
                <a:cxn ang="0">
                  <a:pos x="T6" y="T7"/>
                </a:cxn>
                <a:cxn ang="0">
                  <a:pos x="T8" y="T9"/>
                </a:cxn>
              </a:cxnLst>
              <a:rect l="0" t="0" r="r" b="b"/>
              <a:pathLst>
                <a:path w="459" h="93">
                  <a:moveTo>
                    <a:pt x="0" y="1"/>
                  </a:moveTo>
                  <a:cubicBezTo>
                    <a:pt x="153" y="1"/>
                    <a:pt x="306" y="0"/>
                    <a:pt x="459" y="1"/>
                  </a:cubicBezTo>
                  <a:cubicBezTo>
                    <a:pt x="459" y="31"/>
                    <a:pt x="459" y="62"/>
                    <a:pt x="459"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2" name="Freeform 42">
              <a:extLst>
                <a:ext uri="{FF2B5EF4-FFF2-40B4-BE49-F238E27FC236}">
                  <a16:creationId xmlns:a16="http://schemas.microsoft.com/office/drawing/2014/main" id="{FBE12898-C4E4-4599-8BBB-4F6834FCD273}"/>
                </a:ext>
              </a:extLst>
            </p:cNvPr>
            <p:cNvSpPr>
              <a:spLocks/>
            </p:cNvSpPr>
            <p:nvPr/>
          </p:nvSpPr>
          <p:spPr bwMode="auto">
            <a:xfrm>
              <a:off x="4843151" y="5629911"/>
              <a:ext cx="77563" cy="112034"/>
            </a:xfrm>
            <a:custGeom>
              <a:avLst/>
              <a:gdLst>
                <a:gd name="T0" fmla="*/ 0 w 65"/>
                <a:gd name="T1" fmla="*/ 0 h 93"/>
                <a:gd name="T2" fmla="*/ 65 w 65"/>
                <a:gd name="T3" fmla="*/ 0 h 93"/>
                <a:gd name="T4" fmla="*/ 33 w 65"/>
                <a:gd name="T5" fmla="*/ 93 h 93"/>
                <a:gd name="T6" fmla="*/ 0 w 65"/>
                <a:gd name="T7" fmla="*/ 0 h 93"/>
              </a:gdLst>
              <a:ahLst/>
              <a:cxnLst>
                <a:cxn ang="0">
                  <a:pos x="T0" y="T1"/>
                </a:cxn>
                <a:cxn ang="0">
                  <a:pos x="T2" y="T3"/>
                </a:cxn>
                <a:cxn ang="0">
                  <a:pos x="T4" y="T5"/>
                </a:cxn>
                <a:cxn ang="0">
                  <a:pos x="T6" y="T7"/>
                </a:cxn>
              </a:cxnLst>
              <a:rect l="0" t="0" r="r" b="b"/>
              <a:pathLst>
                <a:path w="65" h="93">
                  <a:moveTo>
                    <a:pt x="0" y="0"/>
                  </a:moveTo>
                  <a:cubicBezTo>
                    <a:pt x="22" y="0"/>
                    <a:pt x="44" y="1"/>
                    <a:pt x="65" y="0"/>
                  </a:cubicBezTo>
                  <a:cubicBezTo>
                    <a:pt x="54" y="31"/>
                    <a:pt x="44" y="62"/>
                    <a:pt x="33"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3" name="Freeform 43">
              <a:extLst>
                <a:ext uri="{FF2B5EF4-FFF2-40B4-BE49-F238E27FC236}">
                  <a16:creationId xmlns:a16="http://schemas.microsoft.com/office/drawing/2014/main" id="{A5FCB684-5368-43CF-ACBA-95B39E87FDA4}"/>
                </a:ext>
              </a:extLst>
            </p:cNvPr>
            <p:cNvSpPr>
              <a:spLocks/>
            </p:cNvSpPr>
            <p:nvPr/>
          </p:nvSpPr>
          <p:spPr bwMode="auto">
            <a:xfrm>
              <a:off x="5213715" y="5629911"/>
              <a:ext cx="542926" cy="112034"/>
            </a:xfrm>
            <a:custGeom>
              <a:avLst/>
              <a:gdLst>
                <a:gd name="T0" fmla="*/ 0 w 460"/>
                <a:gd name="T1" fmla="*/ 1 h 93"/>
                <a:gd name="T2" fmla="*/ 460 w 460"/>
                <a:gd name="T3" fmla="*/ 1 h 93"/>
                <a:gd name="T4" fmla="*/ 460 w 460"/>
                <a:gd name="T5" fmla="*/ 93 h 93"/>
                <a:gd name="T6" fmla="*/ 0 w 460"/>
                <a:gd name="T7" fmla="*/ 93 h 93"/>
                <a:gd name="T8" fmla="*/ 0 w 460"/>
                <a:gd name="T9" fmla="*/ 1 h 93"/>
              </a:gdLst>
              <a:ahLst/>
              <a:cxnLst>
                <a:cxn ang="0">
                  <a:pos x="T0" y="T1"/>
                </a:cxn>
                <a:cxn ang="0">
                  <a:pos x="T2" y="T3"/>
                </a:cxn>
                <a:cxn ang="0">
                  <a:pos x="T4" y="T5"/>
                </a:cxn>
                <a:cxn ang="0">
                  <a:pos x="T6" y="T7"/>
                </a:cxn>
                <a:cxn ang="0">
                  <a:pos x="T8" y="T9"/>
                </a:cxn>
              </a:cxnLst>
              <a:rect l="0" t="0" r="r" b="b"/>
              <a:pathLst>
                <a:path w="460" h="93">
                  <a:moveTo>
                    <a:pt x="0" y="1"/>
                  </a:moveTo>
                  <a:cubicBezTo>
                    <a:pt x="153" y="0"/>
                    <a:pt x="307" y="0"/>
                    <a:pt x="460" y="1"/>
                  </a:cubicBezTo>
                  <a:cubicBezTo>
                    <a:pt x="459" y="31"/>
                    <a:pt x="459" y="62"/>
                    <a:pt x="460"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grpSp>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95420750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0687005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94867314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06422020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3"/>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9198352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endParaRPr lang="en-US" dirty="0"/>
          </a:p>
        </p:txBody>
      </p:sp>
      <p:pic>
        <p:nvPicPr>
          <p:cNvPr id="6" name="Picture"/>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368323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42498417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3"/>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7069980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53587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932153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18" indent="0">
              <a:buNone/>
              <a:defRPr/>
            </a:lvl3pPr>
            <a:lvl4pPr marL="1159688" indent="0">
              <a:buNone/>
              <a:defRPr/>
            </a:lvl4pPr>
            <a:lvl5pPr marL="168451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18" indent="0">
              <a:buNone/>
              <a:defRPr/>
            </a:lvl3pPr>
            <a:lvl4pPr marL="1159688" indent="0">
              <a:buNone/>
              <a:defRPr/>
            </a:lvl4pPr>
            <a:lvl5pPr marL="168451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618806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535797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516383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5" y="243840"/>
            <a:ext cx="23411506" cy="11744960"/>
          </a:xfrm>
        </p:spPr>
        <p:txBody>
          <a:bodyPr/>
          <a:lstStyle>
            <a:lvl1pPr>
              <a:defRPr sz="25594"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30369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963029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93109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7"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50635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8">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62105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9739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128905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39725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921618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913078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67953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76090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974359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5957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79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021767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7037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8565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7770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231603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59299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254107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8">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05148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91"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839819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553566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453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518" indent="0">
              <a:buNone/>
              <a:defRPr/>
            </a:lvl3pPr>
            <a:lvl4pPr marL="1159688" indent="0">
              <a:buNone/>
              <a:defRPr/>
            </a:lvl4pPr>
            <a:lvl5pPr marL="1684510"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3204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33" cy="1380616"/>
          </a:xfrm>
          <a:prstGeom prst="rect">
            <a:avLst/>
          </a:prstGeom>
        </p:spPr>
      </p:pic>
    </p:spTree>
    <p:extLst>
      <p:ext uri="{BB962C8B-B14F-4D97-AF65-F5344CB8AC3E}">
        <p14:creationId xmlns:p14="http://schemas.microsoft.com/office/powerpoint/2010/main" val="20090452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7" y="6167694"/>
            <a:ext cx="3460729" cy="1380616"/>
          </a:xfrm>
          <a:prstGeom prst="rect">
            <a:avLst/>
          </a:prstGeom>
        </p:spPr>
      </p:pic>
    </p:spTree>
    <p:extLst>
      <p:ext uri="{BB962C8B-B14F-4D97-AF65-F5344CB8AC3E}">
        <p14:creationId xmlns:p14="http://schemas.microsoft.com/office/powerpoint/2010/main" val="85919622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5"/>
            <a:ext cx="3460733" cy="1380618"/>
          </a:xfrm>
          <a:prstGeom prst="rect">
            <a:avLst/>
          </a:prstGeom>
        </p:spPr>
      </p:pic>
    </p:spTree>
    <p:extLst>
      <p:ext uri="{BB962C8B-B14F-4D97-AF65-F5344CB8AC3E}">
        <p14:creationId xmlns:p14="http://schemas.microsoft.com/office/powerpoint/2010/main" val="29966974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EBAC84-6909-A107-A296-C1F8AD95C53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FA4D716-72E1-15A6-8A7F-8AAEAD870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1DFF8-18F3-7D35-3A8C-7A9E09697827}"/>
              </a:ext>
            </a:extLst>
          </p:cNvPr>
          <p:cNvSpPr>
            <a:spLocks noGrp="1"/>
          </p:cNvSpPr>
          <p:nvPr>
            <p:ph type="sldNum" sz="quarter" idx="12"/>
          </p:nvPr>
        </p:nvSpPr>
        <p:spPr/>
        <p:txBody>
          <a:bodyPr/>
          <a:lstStyle/>
          <a:p>
            <a:fld id="{A58BED05-4CA0-4DE9-8576-25F84626719A}" type="slidenum">
              <a:rPr lang="en-US" smtClean="0"/>
              <a:t>‹#›</a:t>
            </a:fld>
            <a:endParaRPr lang="en-US"/>
          </a:p>
        </p:txBody>
      </p:sp>
    </p:spTree>
    <p:extLst>
      <p:ext uri="{BB962C8B-B14F-4D97-AF65-F5344CB8AC3E}">
        <p14:creationId xmlns:p14="http://schemas.microsoft.com/office/powerpoint/2010/main" val="271254177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B54C-0249-AE64-1615-112D34094C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C5925-F728-1649-0696-15CA630EE1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D3B7F-F677-F248-5742-31AF41C5ADB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E265F0-84A0-D6D1-936F-3D01D9618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7FF-2AB0-73EF-2C49-9338691690D0}"/>
              </a:ext>
            </a:extLst>
          </p:cNvPr>
          <p:cNvSpPr>
            <a:spLocks noGrp="1"/>
          </p:cNvSpPr>
          <p:nvPr>
            <p:ph type="sldNum" sz="quarter" idx="12"/>
          </p:nvPr>
        </p:nvSpPr>
        <p:spPr/>
        <p:txBody>
          <a:bodyPr/>
          <a:lstStyle/>
          <a:p>
            <a:fld id="{4812B2C9-D12F-A34C-8A17-B05AD69F9867}" type="slidenum">
              <a:rPr lang="en-US" smtClean="0"/>
              <a:t>‹#›</a:t>
            </a:fld>
            <a:endParaRPr lang="en-US"/>
          </a:p>
        </p:txBody>
      </p:sp>
    </p:spTree>
    <p:extLst>
      <p:ext uri="{BB962C8B-B14F-4D97-AF65-F5344CB8AC3E}">
        <p14:creationId xmlns:p14="http://schemas.microsoft.com/office/powerpoint/2010/main" val="202516630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5" y="449379"/>
            <a:ext cx="17256469" cy="167673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0294379"/>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993609901"/>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69837481"/>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268171769"/>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69155439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208129158"/>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738106510"/>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947248087"/>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159200201"/>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039035955"/>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34927889"/>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636917680"/>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4209053595"/>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294999701"/>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58061406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950871173"/>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80842890"/>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372097391"/>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91666915"/>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7541507"/>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65862253"/>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53903165"/>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59537552"/>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3702297"/>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09170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5258130"/>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79753091"/>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12641435"/>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069904"/>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9962170"/>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88005733"/>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93433787"/>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99494585"/>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32237133"/>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365405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094826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21158080"/>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26041159"/>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32052018"/>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54628180"/>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80627443"/>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82857466"/>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07515558"/>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06625403"/>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4568200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575970"/>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93070861"/>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5"/>
            <a:ext cx="4953000" cy="1143000"/>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90" y="12001503"/>
            <a:ext cx="4953000" cy="1237592"/>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343628"/>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5"/>
            <a:ext cx="4953000" cy="1143000"/>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90" y="12001503"/>
            <a:ext cx="4953000" cy="1237592"/>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2580185"/>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943030371"/>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772399698"/>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682624765"/>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385202"/>
            <a:ext cx="10099675" cy="571501"/>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59101756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a:prstGeom prst="rect">
            <a:avLst/>
          </a:prstGeom>
        </p:spPr>
        <p:txBody>
          <a:bodyPr/>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13"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2" y="569913"/>
            <a:ext cx="4953000" cy="11431587"/>
          </a:xfrm>
          <a:prstGeom prst="rect">
            <a:avLst/>
          </a:prstGeom>
        </p:spPr>
        <p:txBody>
          <a:bodyPr/>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13"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6638955"/>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23062616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385202"/>
            <a:ext cx="17141824" cy="8191501"/>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4250864121"/>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20" y="384051"/>
            <a:ext cx="11075383" cy="8574085"/>
          </a:xfrm>
          <a:prstGeom prst="rect">
            <a:avLst/>
          </a:prstGeom>
        </p:spPr>
        <p:txBody>
          <a:bodyPr/>
          <a:lstStyle>
            <a:lvl1pPr defTabSz="1161303">
              <a:lnSpc>
                <a:spcPct val="100000"/>
              </a:lnSpc>
              <a:spcBef>
                <a:spcPts val="0"/>
              </a:spcBef>
              <a:defRPr sz="6400" b="0" i="0">
                <a:solidFill>
                  <a:schemeClr val="tx1"/>
                </a:solidFill>
                <a:latin typeface="IBM Plex Sans Light" panose="020B0403050203000203" pitchFamily="34" charset="0"/>
              </a:defRPr>
            </a:lvl1pPr>
            <a:lvl2pPr defTabSz="1161303">
              <a:lnSpc>
                <a:spcPct val="100000"/>
              </a:lnSpc>
              <a:spcBef>
                <a:spcPts val="0"/>
              </a:spcBef>
              <a:defRPr sz="6400" b="0" i="0">
                <a:solidFill>
                  <a:schemeClr val="tx1"/>
                </a:solidFill>
                <a:latin typeface="IBM Plex Sans Light" panose="020B0403050203000203" pitchFamily="34" charset="0"/>
              </a:defRPr>
            </a:lvl2pPr>
            <a:lvl3pPr defTabSz="1161303">
              <a:lnSpc>
                <a:spcPct val="100000"/>
              </a:lnSpc>
              <a:spcBef>
                <a:spcPts val="0"/>
              </a:spcBef>
              <a:defRPr sz="6400" b="0" i="0">
                <a:solidFill>
                  <a:schemeClr val="tx1"/>
                </a:solidFill>
                <a:latin typeface="IBM Plex Sans Light" panose="020B0403050203000203" pitchFamily="34" charset="0"/>
              </a:defRPr>
            </a:lvl3pPr>
            <a:lvl4pPr defTabSz="1161303">
              <a:lnSpc>
                <a:spcPct val="100000"/>
              </a:lnSpc>
              <a:spcBef>
                <a:spcPts val="0"/>
              </a:spcBef>
              <a:defRPr sz="6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9547440"/>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49" cy="9717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958215672"/>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2" y="9296400"/>
            <a:ext cx="11050588" cy="3543301"/>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1" cy="3543301"/>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6" y="385201"/>
            <a:ext cx="7632175" cy="6288088"/>
          </a:xfrm>
          <a:prstGeom prst="rect">
            <a:avLst/>
          </a:prstGeom>
        </p:spPr>
        <p:txBody>
          <a:bodyPr/>
          <a:lstStyle>
            <a:lvl1pPr defTabSz="1161303">
              <a:lnSpc>
                <a:spcPct val="100000"/>
              </a:lnSpc>
              <a:spcBef>
                <a:spcPts val="0"/>
              </a:spcBef>
              <a:defRPr sz="6400" b="0" i="0">
                <a:solidFill>
                  <a:schemeClr val="tx1"/>
                </a:solidFill>
                <a:latin typeface="IBM Plex Sans Light" panose="020B0403050203000203" pitchFamily="34" charset="0"/>
              </a:defRPr>
            </a:lvl1pPr>
            <a:lvl2pPr defTabSz="1161303">
              <a:lnSpc>
                <a:spcPct val="100000"/>
              </a:lnSpc>
              <a:spcBef>
                <a:spcPts val="0"/>
              </a:spcBef>
              <a:defRPr sz="6400" b="0" i="0">
                <a:solidFill>
                  <a:schemeClr val="tx1"/>
                </a:solidFill>
                <a:latin typeface="IBM Plex Sans Light" panose="020B0403050203000203" pitchFamily="34" charset="0"/>
              </a:defRPr>
            </a:lvl2pPr>
            <a:lvl3pPr defTabSz="1161303">
              <a:lnSpc>
                <a:spcPct val="100000"/>
              </a:lnSpc>
              <a:spcBef>
                <a:spcPts val="0"/>
              </a:spcBef>
              <a:defRPr sz="6400" b="0" i="0">
                <a:solidFill>
                  <a:schemeClr val="tx1"/>
                </a:solidFill>
                <a:latin typeface="IBM Plex Sans Light" panose="020B0403050203000203" pitchFamily="34" charset="0"/>
              </a:defRPr>
            </a:lvl3pPr>
            <a:lvl4pPr defTabSz="1161303">
              <a:lnSpc>
                <a:spcPct val="100000"/>
              </a:lnSpc>
              <a:spcBef>
                <a:spcPts val="0"/>
              </a:spcBef>
              <a:defRPr sz="6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1"/>
            <a:ext cx="7632175" cy="6288088"/>
          </a:xfrm>
          <a:prstGeom prst="rect">
            <a:avLst/>
          </a:prstGeom>
        </p:spPr>
        <p:txBody>
          <a:bodyPr/>
          <a:lstStyle>
            <a:lvl1pPr defTabSz="1161303">
              <a:lnSpc>
                <a:spcPct val="100000"/>
              </a:lnSpc>
              <a:spcBef>
                <a:spcPts val="0"/>
              </a:spcBef>
              <a:defRPr sz="6400" b="0" i="0">
                <a:solidFill>
                  <a:schemeClr val="tx1"/>
                </a:solidFill>
                <a:latin typeface="IBM Plex Sans Light" panose="020B0403050203000203" pitchFamily="34" charset="0"/>
              </a:defRPr>
            </a:lvl1pPr>
            <a:lvl2pPr defTabSz="1161303">
              <a:lnSpc>
                <a:spcPct val="100000"/>
              </a:lnSpc>
              <a:spcBef>
                <a:spcPts val="0"/>
              </a:spcBef>
              <a:defRPr sz="6400" b="0" i="0">
                <a:solidFill>
                  <a:schemeClr val="tx1"/>
                </a:solidFill>
                <a:latin typeface="IBM Plex Sans Light" panose="020B0403050203000203" pitchFamily="34" charset="0"/>
              </a:defRPr>
            </a:lvl2pPr>
            <a:lvl3pPr defTabSz="1161303">
              <a:lnSpc>
                <a:spcPct val="100000"/>
              </a:lnSpc>
              <a:spcBef>
                <a:spcPts val="0"/>
              </a:spcBef>
              <a:defRPr sz="6400" b="0" i="0">
                <a:solidFill>
                  <a:schemeClr val="tx1"/>
                </a:solidFill>
                <a:latin typeface="IBM Plex Sans Light" panose="020B0403050203000203" pitchFamily="34" charset="0"/>
              </a:defRPr>
            </a:lvl3pPr>
            <a:lvl4pPr defTabSz="1161303">
              <a:lnSpc>
                <a:spcPct val="100000"/>
              </a:lnSpc>
              <a:spcBef>
                <a:spcPts val="0"/>
              </a:spcBef>
              <a:defRPr sz="6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90323532"/>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385202"/>
            <a:ext cx="4949826" cy="1906589"/>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385200"/>
            <a:ext cx="4949826"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1"/>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00000"/>
              </a:lnSpc>
              <a:spcBef>
                <a:spcPts val="0"/>
              </a:spcBef>
              <a:defRPr sz="1600" b="0" i="0">
                <a:solidFill>
                  <a:schemeClr val="tx1"/>
                </a:solidFill>
                <a:latin typeface="IBM Plex Sans Light" panose="020B0403050203000203" pitchFamily="34" charset="0"/>
              </a:defRPr>
            </a:lvl2pPr>
            <a:lvl3pPr marL="292612" indent="-146306">
              <a:lnSpc>
                <a:spcPct val="100000"/>
              </a:lnSpc>
              <a:spcBef>
                <a:spcPts val="0"/>
              </a:spcBef>
              <a:defRPr sz="1600" b="0" i="0">
                <a:solidFill>
                  <a:schemeClr val="tx1"/>
                </a:solidFill>
                <a:latin typeface="IBM Plex Sans Light" panose="020B0403050203000203" pitchFamily="34" charset="0"/>
              </a:defRPr>
            </a:lvl3pPr>
            <a:lvl4pPr marL="438917" indent="-146306">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8"/>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508262275"/>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385200"/>
            <a:ext cx="4949826" cy="5335589"/>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1"/>
            <a:ext cx="11049001"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4" indent="-327604">
              <a:lnSpc>
                <a:spcPct val="100000"/>
              </a:lnSpc>
              <a:spcBef>
                <a:spcPts val="0"/>
              </a:spcBef>
              <a:defRPr sz="8600" b="0" i="0">
                <a:solidFill>
                  <a:schemeClr val="tx1"/>
                </a:solidFill>
                <a:latin typeface="IBM Plex Sans Light" panose="020B0403050203000203" pitchFamily="34" charset="0"/>
              </a:defRPr>
            </a:lvl2pPr>
            <a:lvl3pPr marL="658808" indent="-327604">
              <a:lnSpc>
                <a:spcPct val="100000"/>
              </a:lnSpc>
              <a:spcBef>
                <a:spcPts val="0"/>
              </a:spcBef>
              <a:defRPr sz="8600" b="0" i="0">
                <a:solidFill>
                  <a:schemeClr val="tx1"/>
                </a:solidFill>
                <a:latin typeface="IBM Plex Sans Light" panose="020B0403050203000203" pitchFamily="34" charset="0"/>
              </a:defRPr>
            </a:lvl3pPr>
            <a:lvl4pPr marL="986412" indent="-327604">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4" indent="-327604">
              <a:lnSpc>
                <a:spcPct val="100000"/>
              </a:lnSpc>
              <a:spcBef>
                <a:spcPts val="0"/>
              </a:spcBef>
              <a:defRPr sz="8600" b="0" i="0">
                <a:solidFill>
                  <a:schemeClr val="tx1"/>
                </a:solidFill>
                <a:latin typeface="IBM Plex Sans Light" panose="020B0403050203000203" pitchFamily="34" charset="0"/>
              </a:defRPr>
            </a:lvl2pPr>
            <a:lvl3pPr marL="658808" indent="-327604">
              <a:lnSpc>
                <a:spcPct val="100000"/>
              </a:lnSpc>
              <a:spcBef>
                <a:spcPts val="0"/>
              </a:spcBef>
              <a:defRPr sz="8600" b="0" i="0">
                <a:solidFill>
                  <a:schemeClr val="tx1"/>
                </a:solidFill>
                <a:latin typeface="IBM Plex Sans Light" panose="020B0403050203000203" pitchFamily="34" charset="0"/>
              </a:defRPr>
            </a:lvl3pPr>
            <a:lvl4pPr marL="986412" indent="-327604">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229429892"/>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187954"/>
            <a:ext cx="7620000" cy="2857501"/>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403338"/>
            <a:ext cx="7620000" cy="2857501"/>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755076072"/>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83785008"/>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1"/>
            <a:ext cx="4956176"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2" indent="-182882">
              <a:lnSpc>
                <a:spcPct val="100000"/>
              </a:lnSpc>
              <a:spcBef>
                <a:spcPts val="0"/>
              </a:spcBef>
              <a:defRPr sz="2000" b="0" i="0">
                <a:solidFill>
                  <a:schemeClr val="tx1"/>
                </a:solidFill>
                <a:latin typeface="IBM Plex Sans Light" panose="020B0403050203000203" pitchFamily="34" charset="0"/>
              </a:defRPr>
            </a:lvl2pPr>
            <a:lvl3pPr marL="365765" indent="-182882">
              <a:lnSpc>
                <a:spcPct val="100000"/>
              </a:lnSpc>
              <a:spcBef>
                <a:spcPts val="0"/>
              </a:spcBef>
              <a:defRPr sz="2000" b="0" i="0">
                <a:solidFill>
                  <a:schemeClr val="tx1"/>
                </a:solidFill>
                <a:latin typeface="IBM Plex Sans Light" panose="020B0403050203000203" pitchFamily="34" charset="0"/>
              </a:defRPr>
            </a:lvl3pPr>
            <a:lvl4pPr marL="548647" indent="-182882">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0476032"/>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8685295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385200"/>
            <a:ext cx="4949826"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5585095" cy="4453269"/>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8980535" y="1710999"/>
            <a:ext cx="1216153"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4005029" y="1711004"/>
            <a:ext cx="1216153"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20403331" y="1711001"/>
            <a:ext cx="1216153"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a:cxnSpLocks/>
          </p:cNvCxnSpPr>
          <p:nvPr userDrawn="1"/>
        </p:nvCxnSpPr>
        <p:spPr bwMode="auto">
          <a:xfrm>
            <a:off x="6997535" y="6159"/>
            <a:ext cx="0" cy="93944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a:cxnSpLocks/>
          </p:cNvCxnSpPr>
          <p:nvPr userDrawn="1"/>
        </p:nvCxnSpPr>
        <p:spPr bwMode="auto">
          <a:xfrm>
            <a:off x="12510333" y="566929"/>
            <a:ext cx="0" cy="882752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a:cxnSpLocks/>
          </p:cNvCxnSpPr>
          <p:nvPr userDrawn="1"/>
        </p:nvCxnSpPr>
        <p:spPr bwMode="auto">
          <a:xfrm>
            <a:off x="18420332" y="686783"/>
            <a:ext cx="0" cy="882454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732218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978726"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713123"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4689631"/>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19" y="3429000"/>
            <a:ext cx="10183843"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6082191"/>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2"/>
            <a:ext cx="7424927" cy="1906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19" y="3429001"/>
            <a:ext cx="10183843"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1"/>
            <a:ext cx="10183843"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9517710"/>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2" y="384047"/>
            <a:ext cx="4963924" cy="11431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4" cy="1143158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9254457"/>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385201"/>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2" y="384047"/>
            <a:ext cx="4963924" cy="11431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4" cy="1143158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6594688"/>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1" y="3429001"/>
            <a:ext cx="4963924"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2" y="3429004"/>
            <a:ext cx="4963924"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1" y="384049"/>
            <a:ext cx="4963924" cy="1525587"/>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9"/>
            <a:ext cx="4963924" cy="1525587"/>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58615652"/>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5201"/>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1" y="3429001"/>
            <a:ext cx="4963924" cy="8572499"/>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2" y="3429004"/>
            <a:ext cx="4963924" cy="8572499"/>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1" y="384049"/>
            <a:ext cx="4963924" cy="1525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9"/>
            <a:ext cx="4963924" cy="1525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60525746"/>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4039902"/>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8" y="2456592"/>
            <a:ext cx="6670674" cy="3067904"/>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3" y="2456594"/>
            <a:ext cx="6670674" cy="3067901"/>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6" y="8362097"/>
            <a:ext cx="6670674" cy="3067896"/>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8" y="8362096"/>
            <a:ext cx="6670674" cy="3067893"/>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9667679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6" cy="1141413"/>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0015092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1"/>
            <a:ext cx="4956176"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32713306"/>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1"/>
            <a:ext cx="4956176"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0"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8" y="6656832"/>
            <a:ext cx="4963924" cy="533425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62337083"/>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0"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8" y="6656832"/>
            <a:ext cx="4963924" cy="533425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00186070"/>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4573589"/>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8" y="576074"/>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8" y="6667499"/>
            <a:ext cx="4963924" cy="495299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771514"/>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9" y="1427412"/>
            <a:ext cx="4963924" cy="3716083"/>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0" y="1427412"/>
            <a:ext cx="4963924" cy="371607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9" y="7518835"/>
            <a:ext cx="4963924" cy="3720656"/>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0" y="7518835"/>
            <a:ext cx="4963924" cy="372065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8" y="1427408"/>
            <a:ext cx="4963924" cy="371608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8" y="7518836"/>
            <a:ext cx="4963924" cy="3720653"/>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1796226"/>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6" y="6665977"/>
            <a:ext cx="4963924" cy="495451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8" y="6667499"/>
            <a:ext cx="4963924" cy="495299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3523200"/>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0"/>
            <a:ext cx="4949826" cy="3413125"/>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7"/>
            <a:ext cx="5026140" cy="495451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78"/>
            <a:ext cx="5026140" cy="495450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3"/>
            <a:ext cx="5026140" cy="491905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6"/>
            <a:ext cx="4978776" cy="4954496"/>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3" y="576076"/>
            <a:ext cx="4978776"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8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584175"/>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8"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62975293"/>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0" y="12904631"/>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2440323"/>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0" y="12904631"/>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516365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8" y="12904628"/>
            <a:ext cx="267702"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48790767"/>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8" y="12904628"/>
            <a:ext cx="267702"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417612708"/>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5"/>
            <a:ext cx="2473325"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9" y="6117123"/>
            <a:ext cx="2328218"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9" y="9525000"/>
            <a:ext cx="2328218"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9" y="2646072"/>
            <a:ext cx="2328218"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4" y="2618876"/>
            <a:ext cx="5756496" cy="252462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4" y="6117125"/>
            <a:ext cx="5756496"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19"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7" y="6144323"/>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7" y="95522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7" y="2646072"/>
            <a:ext cx="2473325"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9" y="6165248"/>
            <a:ext cx="2291074"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9" y="9573126"/>
            <a:ext cx="2291074"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9" y="2667000"/>
            <a:ext cx="2291074"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8" y="2667001"/>
            <a:ext cx="5843619" cy="252462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8" y="6165251"/>
            <a:ext cx="5843619"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8" y="9573128"/>
            <a:ext cx="5843619"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8299103"/>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8697363"/>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6"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2445694"/>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18506695"/>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6"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95062109"/>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292082906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397262513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57048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23523149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14966462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20"/>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51641209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311072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41528513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40669975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769377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680833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212765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9041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783980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5972998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20650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572139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01269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874233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841401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479862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452130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86563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671006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575901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14247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30219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688429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675986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074047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538500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461654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621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653494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261649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08104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922441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684531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02084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908776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203949458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117894345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1"/>
            <a:ext cx="3460733" cy="1380619"/>
          </a:xfrm>
          <a:prstGeom prst="rect">
            <a:avLst/>
          </a:prstGeom>
        </p:spPr>
      </p:pic>
    </p:spTree>
    <p:extLst>
      <p:ext uri="{BB962C8B-B14F-4D97-AF65-F5344CB8AC3E}">
        <p14:creationId xmlns:p14="http://schemas.microsoft.com/office/powerpoint/2010/main" val="10433016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27945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548475594"/>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067686245"/>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748871316"/>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65976606"/>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654890664"/>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2364476626"/>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883432561"/>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55494000"/>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26459155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089979931"/>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948387897"/>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66991062"/>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152386875"/>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294197245"/>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561184420"/>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734027592"/>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817243366"/>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594769398"/>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8091375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33442503"/>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93012685"/>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6402810"/>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50625246"/>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23748594"/>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47093306"/>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8007443"/>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3353075"/>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32180712"/>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511131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39691846"/>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5978137"/>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86864"/>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1379611"/>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89259217"/>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73091011"/>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282299108"/>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27207086"/>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86405443"/>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7447500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14606295"/>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81070672"/>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17331364"/>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18460582"/>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79467609"/>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3573100"/>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513242106"/>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732937994"/>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712609297"/>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60775246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808768257"/>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312180468"/>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543555168"/>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386757418"/>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183370476"/>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814739519"/>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198666508"/>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549966647"/>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741397175"/>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5038784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841868500"/>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995242399"/>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136197321"/>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774589048"/>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156734083"/>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02649817"/>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42876249"/>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42555964"/>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0494900"/>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644953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16127233"/>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8705198"/>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68865436"/>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4829514"/>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57352467"/>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2885979"/>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70640958"/>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0541343"/>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19706946"/>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7198028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9587445"/>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68736025"/>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49393834"/>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40692470"/>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78799538"/>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31646486"/>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971119078"/>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68728214"/>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94326893"/>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781163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29622215"/>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22334638"/>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735469745"/>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445724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6202290"/>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96996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440908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436487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6288088"/>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6" y="12001503"/>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81029" y="12001503"/>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Tree>
    <p:extLst>
      <p:ext uri="{BB962C8B-B14F-4D97-AF65-F5344CB8AC3E}">
        <p14:creationId xmlns:p14="http://schemas.microsoft.com/office/powerpoint/2010/main" val="4185522167"/>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45735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6" y="12001503"/>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67500" y="12001503"/>
            <a:ext cx="4951413"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Tree>
    <p:extLst>
      <p:ext uri="{BB962C8B-B14F-4D97-AF65-F5344CB8AC3E}">
        <p14:creationId xmlns:p14="http://schemas.microsoft.com/office/powerpoint/2010/main" val="278894667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4573587"/>
          </a:xfrm>
        </p:spPr>
        <p:txBody>
          <a:bodyPr/>
          <a:lstStyle>
            <a:lvl1pPr>
              <a:lnSpc>
                <a:spcPct val="100000"/>
              </a:lnSpc>
              <a:defRPr sz="8600"/>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Tree>
    <p:extLst>
      <p:ext uri="{BB962C8B-B14F-4D97-AF65-F5344CB8AC3E}">
        <p14:creationId xmlns:p14="http://schemas.microsoft.com/office/powerpoint/2010/main" val="3771670230"/>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4573587"/>
          </a:xfrm>
        </p:spPr>
        <p:txBody>
          <a:bodyPr/>
          <a:lstStyle>
            <a:lvl1pPr>
              <a:lnSpc>
                <a:spcPct val="100000"/>
              </a:lnSpc>
              <a:defRPr sz="8600">
                <a:solidFill>
                  <a:schemeClr val="tx2"/>
                </a:solidFill>
              </a:defRPr>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68326" y="12484533"/>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95986677"/>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6931" y="420624"/>
            <a:ext cx="10101072" cy="10479088"/>
          </a:xfrm>
        </p:spPr>
        <p:txBody>
          <a:bodyPr/>
          <a:lstStyle>
            <a:lvl1pPr>
              <a:lnSpc>
                <a:spcPct val="100000"/>
              </a:lnSpc>
              <a:defRPr sz="8600">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7"/>
            <a:ext cx="1638301" cy="609600"/>
          </a:xfrm>
          <a:prstGeom prst="rect">
            <a:avLst/>
          </a:prstGeom>
        </p:spPr>
      </p:pic>
    </p:spTree>
    <p:extLst>
      <p:ext uri="{BB962C8B-B14F-4D97-AF65-F5344CB8AC3E}">
        <p14:creationId xmlns:p14="http://schemas.microsoft.com/office/powerpoint/2010/main" val="2354332818"/>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8326" y="1711325"/>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68326" y="571500"/>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7"/>
            <a:ext cx="1638301" cy="609600"/>
          </a:xfrm>
          <a:prstGeom prst="rect">
            <a:avLst/>
          </a:prstGeom>
        </p:spPr>
      </p:pic>
    </p:spTree>
    <p:extLst>
      <p:ext uri="{BB962C8B-B14F-4D97-AF65-F5344CB8AC3E}">
        <p14:creationId xmlns:p14="http://schemas.microsoft.com/office/powerpoint/2010/main" val="490057201"/>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48057"/>
            <a:ext cx="4956176"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C2DCF13-4170-1EDA-F05B-655609585EC6}"/>
              </a:ext>
            </a:extLst>
          </p:cNvPr>
          <p:cNvSpPr>
            <a:spLocks noGrp="1"/>
          </p:cNvSpPr>
          <p:nvPr>
            <p:ph type="ftr" sz="quarter" idx="13"/>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905564004"/>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48056"/>
            <a:ext cx="11050588" cy="2859088"/>
          </a:xfrm>
        </p:spPr>
        <p:txBody>
          <a:bodyPr rIns="457200"/>
          <a:lstStyle>
            <a:lvl1pPr>
              <a:lnSpc>
                <a:spcPct val="100000"/>
              </a:lnSpc>
              <a:defRPr sz="6400">
                <a:solidFill>
                  <a:schemeClr val="tx2"/>
                </a:solidFill>
              </a:defRPr>
            </a:lvl1pPr>
          </a:lstStyle>
          <a:p>
            <a:r>
              <a:rPr lang="en-US"/>
              <a:t>Click to edit Master title style</a:t>
            </a:r>
          </a:p>
        </p:txBody>
      </p:sp>
      <p:sp>
        <p:nvSpPr>
          <p:cNvPr id="6" name="Slide Number Placeholder">
            <a:extLst>
              <a:ext uri="{FF2B5EF4-FFF2-40B4-BE49-F238E27FC236}">
                <a16:creationId xmlns:a16="http://schemas.microsoft.com/office/drawing/2014/main" id="{B1796CE7-FE67-2667-09E7-6A5DEF68AEB7}"/>
              </a:ext>
            </a:extLst>
          </p:cNvPr>
          <p:cNvSpPr>
            <a:spLocks noGrp="1"/>
          </p:cNvSpPr>
          <p:nvPr>
            <p:ph type="sldNum" sz="quarter" idx="11"/>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45FA44BF-58DD-7FDA-8FF0-96DD7616B72B}"/>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886998731"/>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381002"/>
            <a:ext cx="17141824" cy="8191501"/>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p>
        </p:txBody>
      </p:sp>
      <p:sp>
        <p:nvSpPr>
          <p:cNvPr id="6" name="Slide Number Placeholder">
            <a:extLst>
              <a:ext uri="{FF2B5EF4-FFF2-40B4-BE49-F238E27FC236}">
                <a16:creationId xmlns:a16="http://schemas.microsoft.com/office/drawing/2014/main" id="{40C9739F-E9DC-E9F7-C95C-1CC2D2A4AD60}"/>
              </a:ext>
            </a:extLst>
          </p:cNvPr>
          <p:cNvSpPr>
            <a:spLocks noGrp="1"/>
          </p:cNvSpPr>
          <p:nvPr>
            <p:ph type="sldNum" sz="quarter" idx="11"/>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E759283E-393C-983A-4DEF-680312DA49CF}"/>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696308205"/>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48056"/>
            <a:ext cx="9909175" cy="2859088"/>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70428"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23538886" y="12900738"/>
            <a:ext cx="273614"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F22A9BFF-2196-C7EB-8D92-65A919712113}"/>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655416778"/>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02336"/>
            <a:ext cx="14662149" cy="9717088"/>
          </a:xfrm>
        </p:spPr>
        <p:txBody>
          <a:bodyPr/>
          <a:lstStyle>
            <a:lvl1pPr>
              <a:lnSpc>
                <a:spcPct val="100000"/>
              </a:lnSpc>
              <a:defRPr sz="8600">
                <a:solidFill>
                  <a:schemeClr val="tx2"/>
                </a:solidFill>
              </a:defRPr>
            </a:lvl1pPr>
          </a:lstStyle>
          <a:p>
            <a:r>
              <a:rPr lang="en-US"/>
              <a:t>Click to edit Master title style</a:t>
            </a:r>
          </a:p>
        </p:txBody>
      </p:sp>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D937611-FC61-E2BE-9D7D-38E4AAB40ED4}"/>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023823785"/>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68326" y="9296400"/>
            <a:ext cx="11050588" cy="3543301"/>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6991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68327" y="56991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D61E6B91-2983-AF71-00DD-3FBCA7243F8E}"/>
              </a:ext>
            </a:extLst>
          </p:cNvPr>
          <p:cNvSpPr>
            <a:spLocks noGrp="1"/>
          </p:cNvSpPr>
          <p:nvPr>
            <p:ph type="ftr" sz="quarter" idx="15"/>
          </p:nvPr>
        </p:nvSpPr>
        <p:spPr/>
        <p:txBody>
          <a:bodyPr/>
          <a:lstStyle/>
          <a:p>
            <a:endParaRPr lang="en-US"/>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153026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6457"/>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6" y="569912"/>
            <a:ext cx="4949826"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3"/>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98531"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AAEFAA-EB42-1E87-74E6-FE0BC9198F83}"/>
              </a:ext>
            </a:extLst>
          </p:cNvPr>
          <p:cNvSpPr>
            <a:spLocks noGrp="1"/>
          </p:cNvSpPr>
          <p:nvPr>
            <p:ph type="ftr" sz="quarter" idx="18"/>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437443978"/>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FCB180B3-2893-7D56-D6DE-1FBBB98BCFF4}"/>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1973453339"/>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6" y="569912"/>
            <a:ext cx="4949826"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3"/>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6991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a:t>00%</a:t>
            </a:r>
          </a:p>
        </p:txBody>
      </p:sp>
      <p:sp>
        <p:nvSpPr>
          <p:cNvPr id="4" name="Footer Placeholder 3">
            <a:extLst>
              <a:ext uri="{FF2B5EF4-FFF2-40B4-BE49-F238E27FC236}">
                <a16:creationId xmlns:a16="http://schemas.microsoft.com/office/drawing/2014/main" id="{42C83D42-3DD5-2001-8C3E-782B4D95A03E}"/>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709422347"/>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6832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725F833F-819E-FEB3-6037-605097B8421D}"/>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892668152"/>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6"/>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308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C21FF02-34C5-308A-3988-828D780376CD}"/>
              </a:ext>
            </a:extLst>
          </p:cNvPr>
          <p:cNvSpPr>
            <a:spLocks noGrp="1"/>
          </p:cNvSpPr>
          <p:nvPr>
            <p:ph type="ftr" sz="quarter" idx="20"/>
          </p:nvPr>
        </p:nvSpPr>
        <p:spPr/>
        <p:txBody>
          <a:bodyPr/>
          <a:lstStyle/>
          <a:p>
            <a:endParaRPr lang="en-US"/>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4796632"/>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6"/>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6"/>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6"/>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1DE0B47-A14A-7711-58D6-E30775CBE07B}"/>
              </a:ext>
            </a:extLst>
          </p:cNvPr>
          <p:cNvSpPr>
            <a:spLocks noGrp="1"/>
          </p:cNvSpPr>
          <p:nvPr>
            <p:ph type="ftr" sz="quarter" idx="18"/>
          </p:nvPr>
        </p:nvSpPr>
        <p:spPr/>
        <p:txBody>
          <a:bodyPr/>
          <a:lstStyle/>
          <a:p>
            <a:endParaRPr lang="en-US"/>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110"/>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4676" y="569912"/>
            <a:ext cx="4949826" cy="2097088"/>
          </a:xfrm>
        </p:spPr>
        <p:txBody>
          <a:bodyPr/>
          <a:lstStyle>
            <a:lvl1pPr>
              <a:lnSpc>
                <a:spcPct val="110000"/>
              </a:lnSpc>
              <a:defRPr sz="2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6832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7438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2" y="569912"/>
            <a:ext cx="1142999" cy="1141413"/>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6" y="569912"/>
            <a:ext cx="1142999" cy="1141413"/>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2" y="572294"/>
            <a:ext cx="1142999" cy="1141413"/>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790703"/>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402336"/>
            <a:ext cx="4949826" cy="1141413"/>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486995565"/>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4676" y="569914"/>
            <a:ext cx="7424927" cy="1906589"/>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68326"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569407648"/>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6" y="448057"/>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53501255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6" y="569916"/>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186005298"/>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4" y="448057"/>
            <a:ext cx="11039477"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6"/>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69916"/>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1834986522"/>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6" y="569916"/>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6"/>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69916"/>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4260768313"/>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402336"/>
            <a:ext cx="4949826" cy="1141413"/>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12763501" y="569912"/>
            <a:ext cx="1142999" cy="1141413"/>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18859502" y="569912"/>
            <a:ext cx="1142999" cy="1141413"/>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274910"/>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68329" y="2476501"/>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68325" y="8382000"/>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69911" y="569912"/>
            <a:ext cx="1146176" cy="1141413"/>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69912"/>
            <a:ext cx="1142999" cy="1141413"/>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69911" y="6477001"/>
            <a:ext cx="1146176" cy="1143000"/>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1"/>
            <a:ext cx="1142999" cy="1143000"/>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9074950"/>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1711327"/>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2"/>
            <a:ext cx="4956176" cy="1141413"/>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81093242"/>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1527049"/>
            <a:ext cx="11044238" cy="2276856"/>
          </a:xfrm>
        </p:spPr>
        <p:txBody>
          <a:bodyPr rIns="457200"/>
          <a:lstStyle>
            <a:lvl1pPr>
              <a:lnSpc>
                <a:spcPct val="11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3"/>
            <a:ext cx="4956176" cy="448056"/>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342927949"/>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5" y="569913"/>
            <a:ext cx="4956176" cy="4573587"/>
          </a:xfrm>
        </p:spPr>
        <p:txBody>
          <a:bodyPr/>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6" y="6656584"/>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6"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639679953"/>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6" y="448057"/>
            <a:ext cx="11050588"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6" y="6656584"/>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6"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798032842"/>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4573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66928"/>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5978"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218455906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4676" y="569912"/>
            <a:ext cx="4949826" cy="28590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49279"/>
            <a:ext cx="402335" cy="403224"/>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49279"/>
            <a:ext cx="402335" cy="403224"/>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49279"/>
            <a:ext cx="402335" cy="403224"/>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5769129"/>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5" y="448056"/>
            <a:ext cx="11039475" cy="3413125"/>
          </a:xfrm>
        </p:spPr>
        <p:txBody>
          <a:bodyPr rIns="457200"/>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2"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5209030"/>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6" y="569912"/>
            <a:ext cx="4949826" cy="3413125"/>
          </a:xfrm>
        </p:spPr>
        <p:txBody>
          <a:bodyPr rIns="0"/>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2"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6611422"/>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972049965"/>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68325"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468867199"/>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66768253"/>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953594461"/>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520652945"/>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68324"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68324"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68324" y="2667000"/>
            <a:ext cx="2473325" cy="247650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24556470"/>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3"/>
            <a:ext cx="4949826" cy="4573587"/>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393591790"/>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893795228"/>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2"/>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367259089"/>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2"/>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423210731"/>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6087" y="6186140"/>
            <a:ext cx="3456431" cy="1379080"/>
          </a:xfrm>
          <a:prstGeom prst="rect">
            <a:avLst/>
          </a:prstGeom>
        </p:spPr>
      </p:pic>
    </p:spTree>
    <p:extLst>
      <p:ext uri="{BB962C8B-B14F-4D97-AF65-F5344CB8AC3E}">
        <p14:creationId xmlns:p14="http://schemas.microsoft.com/office/powerpoint/2010/main" val="1274606597"/>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2386422" y="12547344"/>
            <a:ext cx="1391080" cy="554955"/>
          </a:xfrm>
          <a:prstGeom prst="rect">
            <a:avLst/>
          </a:prstGeom>
        </p:spPr>
      </p:pic>
    </p:spTree>
    <p:extLst>
      <p:ext uri="{BB962C8B-B14F-4D97-AF65-F5344CB8AC3E}">
        <p14:creationId xmlns:p14="http://schemas.microsoft.com/office/powerpoint/2010/main" val="153473691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pt-BR"/>
              <a:t>Clique para editar o título Mestre</a:t>
            </a:r>
            <a:endParaRPr lang="en-US"/>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6853775"/>
            <a:ext cx="12193588" cy="6862232"/>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12193587" y="6853775"/>
            <a:ext cx="12193588" cy="6862232"/>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6"/>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6"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3"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3"/>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611727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2603757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1868771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61454178"/>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463224" y="6167693"/>
            <a:ext cx="3460733" cy="1380619"/>
          </a:xfrm>
          <a:prstGeom prst="rect">
            <a:avLst/>
          </a:prstGeom>
        </p:spPr>
      </p:pic>
    </p:spTree>
    <p:extLst>
      <p:ext uri="{BB962C8B-B14F-4D97-AF65-F5344CB8AC3E}">
        <p14:creationId xmlns:p14="http://schemas.microsoft.com/office/powerpoint/2010/main" val="24598065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875829644"/>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803774370"/>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12214961"/>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801189209"/>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055052834"/>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666601509"/>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81360208"/>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13429138"/>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9545806"/>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7283052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09682" y="12874752"/>
            <a:ext cx="17071025" cy="365760"/>
          </a:xfrm>
        </p:spPr>
        <p:txBody>
          <a:bodyPr/>
          <a:lstStyle>
            <a:lvl1pPr>
              <a:defRPr>
                <a:solidFill>
                  <a:schemeClr val="bg2"/>
                </a:solidFill>
              </a:defRPr>
            </a:lvl1pPr>
          </a:lstStyle>
          <a:p>
            <a:r>
              <a:rPr lang="de-DE" dirty="0"/>
              <a:t>Group Name / DOC ID / Month XX, 2017 / © 2017 IBM Corporation</a:t>
            </a:r>
            <a:endParaRPr lang="en-US" dirty="0"/>
          </a:p>
        </p:txBody>
      </p:sp>
      <p:sp>
        <p:nvSpPr>
          <p:cNvPr id="4" name="Title 3"/>
          <p:cNvSpPr>
            <a:spLocks noGrp="1"/>
          </p:cNvSpPr>
          <p:nvPr>
            <p:ph type="title"/>
          </p:nvPr>
        </p:nvSpPr>
        <p:spPr>
          <a:xfrm>
            <a:off x="609680" y="543419"/>
            <a:ext cx="10974235" cy="11944918"/>
          </a:xfrm>
        </p:spPr>
        <p:txBody>
          <a:bodyPr/>
          <a:lstStyle>
            <a:lvl1pPr>
              <a:lnSpc>
                <a:spcPct val="90000"/>
              </a:lnSpc>
              <a:defRPr sz="6398"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86415" y="12547604"/>
            <a:ext cx="1391085" cy="563880"/>
          </a:xfrm>
          <a:prstGeom prst="rect">
            <a:avLst/>
          </a:prstGeom>
        </p:spPr>
      </p:pic>
    </p:spTree>
    <p:extLst>
      <p:ext uri="{BB962C8B-B14F-4D97-AF65-F5344CB8AC3E}">
        <p14:creationId xmlns:p14="http://schemas.microsoft.com/office/powerpoint/2010/main" val="1103646544"/>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31577903"/>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9039917"/>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9041690"/>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31621783"/>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51886878"/>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3550886"/>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3388738"/>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27933668"/>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08857114"/>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1877777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Group Name / DOC ID / Month XX, 2017 / © 2017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609681" y="536453"/>
            <a:ext cx="10974229" cy="11983338"/>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045509002"/>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5238074"/>
      </p:ext>
    </p:extLst>
  </p:cSld>
  <p:clrMapOvr>
    <a:masterClrMapping/>
  </p:clrMapOvr>
  <p:transition spd="med"/>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6377429"/>
      </p:ext>
    </p:extLst>
  </p:cSld>
  <p:clrMapOvr>
    <a:masterClrMapping/>
  </p:clrMapOvr>
  <p:transition spd="med"/>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6268659"/>
      </p:ext>
    </p:extLst>
  </p:cSld>
  <p:clrMapOvr>
    <a:masterClrMapping/>
  </p:clrMapOvr>
  <p:transition spd="med"/>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0584477"/>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04836844"/>
      </p:ext>
    </p:extLst>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watsonx.governance | © 2023 IBM Corporation</a:t>
            </a:r>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68194752"/>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6857700"/>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5605799"/>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8005673"/>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098103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228193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2997200"/>
            <a:ext cx="10974229" cy="9558528"/>
          </a:xfrm>
        </p:spPr>
        <p:txBody>
          <a:bodyPr/>
          <a:lstStyle>
            <a:lvl1pPr marL="0" indent="0">
              <a:spcBef>
                <a:spcPts val="0"/>
              </a:spcBef>
              <a:tabLst>
                <a:tab pos="10504244" algn="dec"/>
              </a:tabLst>
              <a:defRPr/>
            </a:lvl1pPr>
            <a:lvl2pPr marL="461308" indent="-461308">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8866" rtl="0" eaLnBrk="1" fontAlgn="auto" latinLnBrk="0" hangingPunct="1">
              <a:lnSpc>
                <a:spcPct val="100000"/>
              </a:lnSpc>
              <a:spcBef>
                <a:spcPts val="0"/>
              </a:spcBef>
              <a:spcAft>
                <a:spcPts val="0"/>
              </a:spcAft>
              <a:buClrTx/>
              <a:buSzTx/>
              <a:buFont typeface="Arial"/>
              <a:buNone/>
              <a:tabLst>
                <a:tab pos="107260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12803267" y="2997200"/>
            <a:ext cx="10974229" cy="9558528"/>
          </a:xfrm>
        </p:spPr>
        <p:txBody>
          <a:bodyPr/>
          <a:lstStyle>
            <a:lvl1pPr marL="0" indent="0">
              <a:spcBef>
                <a:spcPts val="0"/>
              </a:spcBef>
              <a:tabLst>
                <a:tab pos="1050424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8866" rtl="0" eaLnBrk="1" fontAlgn="auto" latinLnBrk="0" hangingPunct="1">
              <a:lnSpc>
                <a:spcPct val="100000"/>
              </a:lnSpc>
              <a:spcBef>
                <a:spcPts val="2934"/>
              </a:spcBef>
              <a:spcAft>
                <a:spcPts val="0"/>
              </a:spcAft>
              <a:buClrTx/>
              <a:buSzTx/>
              <a:buFont typeface="Arial"/>
              <a:buNone/>
              <a:tabLst>
                <a:tab pos="107260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049508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35506290"/>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54091077"/>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watsonx.governance | © 2023 IBM Corporation</a:t>
            </a:r>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2778778"/>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58861961"/>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25532949"/>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3280697362"/>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1146278"/>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3328153611"/>
      </p:ext>
    </p:extLst>
  </p:cSld>
  <p:clrMapOvr>
    <a:masterClrMapping/>
  </p:clrMapOvr>
  <p:transition spd="med"/>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83361574"/>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3067522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609681" y="560841"/>
            <a:ext cx="10974229" cy="2676818"/>
          </a:xfrm>
        </p:spPr>
        <p:txBody>
          <a:bodyPr/>
          <a:lstStyle>
            <a:lvl1pPr>
              <a:defRPr sz="4266">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2017 IBM Corporation</a:t>
            </a:r>
            <a:endParaRPr lang="en-US" dirty="0"/>
          </a:p>
        </p:txBody>
      </p:sp>
      <p:sp>
        <p:nvSpPr>
          <p:cNvPr id="8" name="Text Placeholder 7"/>
          <p:cNvSpPr>
            <a:spLocks noGrp="1"/>
          </p:cNvSpPr>
          <p:nvPr>
            <p:ph type="body" sz="quarter" idx="12"/>
          </p:nvPr>
        </p:nvSpPr>
        <p:spPr>
          <a:xfrm>
            <a:off x="609681" y="4030814"/>
            <a:ext cx="10974229" cy="8290560"/>
          </a:xfrm>
        </p:spPr>
        <p:txBody>
          <a:bodyPr/>
          <a:lstStyle>
            <a:lvl1pPr>
              <a:lnSpc>
                <a:spcPct val="90000"/>
              </a:lnSpc>
              <a:spcBef>
                <a:spcPts val="0"/>
              </a:spcBef>
              <a:defRPr sz="25594"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9300560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24959827"/>
      </p:ext>
    </p:extLst>
  </p:cSld>
  <p:clrMapOvr>
    <a:masterClrMapping/>
  </p:clrMapOvr>
  <p:transition spd="med"/>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50032976"/>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65925542"/>
      </p:ext>
    </p:extLst>
  </p:cSld>
  <p:clrMapOvr>
    <a:masterClrMapping/>
  </p:clrMapOvr>
  <p:transition spd="med"/>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54756216"/>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77852556"/>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069307069"/>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84428300"/>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2" y="1220"/>
            <a:ext cx="24387172" cy="13713555"/>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314657525"/>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6149916"/>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47" indent="0">
              <a:buNone/>
              <a:defRPr>
                <a:solidFill>
                  <a:schemeClr val="tx1"/>
                </a:solidFill>
              </a:defRPr>
            </a:lvl3pPr>
            <a:lvl4pPr marL="1159964" indent="0">
              <a:buNone/>
              <a:defRPr>
                <a:solidFill>
                  <a:schemeClr val="tx1"/>
                </a:solidFill>
              </a:defRPr>
            </a:lvl4pPr>
            <a:lvl5pPr marL="1684909"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47" indent="0">
              <a:buNone/>
              <a:defRPr>
                <a:solidFill>
                  <a:schemeClr val="tx1"/>
                </a:solidFill>
              </a:defRPr>
            </a:lvl3pPr>
            <a:lvl4pPr marL="1159964" indent="0">
              <a:buNone/>
              <a:defRPr>
                <a:solidFill>
                  <a:schemeClr val="tx1"/>
                </a:solidFill>
              </a:defRPr>
            </a:lvl4pPr>
            <a:lvl5pPr marL="1684909"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4714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609681" y="560841"/>
            <a:ext cx="10974229" cy="2676818"/>
          </a:xfrm>
        </p:spPr>
        <p:txBody>
          <a:bodyPr/>
          <a:lstStyle>
            <a:lvl1pPr>
              <a:defRPr sz="4266">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2017 IBM Corporation</a:t>
            </a:r>
            <a:endParaRPr lang="en-US" dirty="0"/>
          </a:p>
        </p:txBody>
      </p:sp>
      <p:sp>
        <p:nvSpPr>
          <p:cNvPr id="8" name="Text Placeholder 7"/>
          <p:cNvSpPr>
            <a:spLocks noGrp="1"/>
          </p:cNvSpPr>
          <p:nvPr>
            <p:ph type="body" sz="quarter" idx="12"/>
          </p:nvPr>
        </p:nvSpPr>
        <p:spPr>
          <a:xfrm>
            <a:off x="609681" y="4030814"/>
            <a:ext cx="10974229" cy="8290560"/>
          </a:xfrm>
        </p:spPr>
        <p:txBody>
          <a:bodyPr/>
          <a:lstStyle>
            <a:lvl1pPr>
              <a:lnSpc>
                <a:spcPct val="90000"/>
              </a:lnSpc>
              <a:spcBef>
                <a:spcPts val="0"/>
              </a:spcBef>
              <a:defRPr sz="25594"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12193590" y="0"/>
            <a:ext cx="12193590" cy="13716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71967833"/>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3175079"/>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3"/>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052366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3"/>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7771204"/>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7732683"/>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2035595"/>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196139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064594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476470"/>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90045046"/>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30651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609682" y="707143"/>
            <a:ext cx="23167816" cy="11929534"/>
          </a:xfrm>
        </p:spPr>
        <p:txBody>
          <a:bodyPr/>
          <a:lstStyle>
            <a:lvl1pPr>
              <a:lnSpc>
                <a:spcPct val="90000"/>
              </a:lnSpc>
              <a:defRPr sz="25594"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2463376687"/>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accent3"/>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7169554"/>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409509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2866681"/>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2831582"/>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40547"/>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34143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1_boxes (3 med, 2 small) MW">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sz="3200">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12193588" y="626533"/>
            <a:ext cx="0" cy="5644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5"/>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565198"/>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7175" cy="6851901"/>
          </a:xfrm>
          <a:noFill/>
        </p:spPr>
        <p:txBody>
          <a:bodyPr lIns="182880" tIns="164592" rIns="228600" bIns="228600"/>
          <a:lstStyle>
            <a:lvl1pPr>
              <a:defRPr sz="12800">
                <a:solidFill>
                  <a:schemeClr val="accent3"/>
                </a:solidFill>
              </a:defRPr>
            </a:lvl1pPr>
          </a:lstStyle>
          <a:p>
            <a:r>
              <a:rPr lang="en-US" dirty="0"/>
              <a:t>Click to edit Master title style</a:t>
            </a:r>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4753313"/>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81261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01979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2"/>
            <a:ext cx="13835033" cy="12055480"/>
          </a:xfrm>
        </p:spPr>
        <p:txBody>
          <a:bodyPr/>
          <a:lstStyle>
            <a:lvl1pPr marL="313182" indent="-31318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2017 IBM Corporation</a:t>
            </a:r>
            <a:endParaRPr lang="en-US" dirty="0"/>
          </a:p>
        </p:txBody>
      </p:sp>
    </p:spTree>
    <p:extLst>
      <p:ext uri="{BB962C8B-B14F-4D97-AF65-F5344CB8AC3E}">
        <p14:creationId xmlns:p14="http://schemas.microsoft.com/office/powerpoint/2010/main" val="23820388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864013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455117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111082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0943698"/>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614302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64355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6827133"/>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710187"/>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4375528"/>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520824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609681" y="1097285"/>
            <a:ext cx="10974229" cy="1154146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1316736"/>
            <a:ext cx="10974229" cy="11199280"/>
          </a:xfrm>
        </p:spPr>
        <p:txBody>
          <a:bodyPr/>
          <a:lstStyle>
            <a:lvl1pPr>
              <a:spcBef>
                <a:spcPts val="2934"/>
              </a:spcBef>
              <a:spcAft>
                <a:spcPts val="0"/>
              </a:spcAft>
              <a:defRPr/>
            </a:lvl1pPr>
            <a:lvl2pPr>
              <a:spcBef>
                <a:spcPts val="2934"/>
              </a:spcBef>
              <a:defRPr/>
            </a:lvl2pPr>
            <a:lvl3pPr>
              <a:spcBef>
                <a:spcPts val="2934"/>
              </a:spcBef>
              <a:defRPr/>
            </a:lvl3pPr>
            <a:lvl4pPr>
              <a:spcBef>
                <a:spcPts val="2934"/>
              </a:spcBef>
              <a:defRPr/>
            </a:lvl4pPr>
            <a:lvl5pPr>
              <a:spcBef>
                <a:spcPts val="293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4843"/>
            <a:ext cx="10974229" cy="800098"/>
          </a:xfrm>
        </p:spPr>
        <p:txBody>
          <a:bodyPr/>
          <a:lstStyle>
            <a:lvl1pPr>
              <a:defRPr sz="2934"/>
            </a:lvl1pPr>
          </a:lstStyle>
          <a:p>
            <a:pPr lvl="0"/>
            <a:r>
              <a:rPr lang="en-US"/>
              <a:t>Click to edit Master text styles</a:t>
            </a:r>
          </a:p>
        </p:txBody>
      </p:sp>
    </p:spTree>
    <p:extLst>
      <p:ext uri="{BB962C8B-B14F-4D97-AF65-F5344CB8AC3E}">
        <p14:creationId xmlns:p14="http://schemas.microsoft.com/office/powerpoint/2010/main" val="4250599772"/>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3848218275"/>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3"/>
            <a:ext cx="3460733" cy="1380619"/>
          </a:xfrm>
          <a:prstGeom prst="rect">
            <a:avLst/>
          </a:prstGeom>
        </p:spPr>
      </p:pic>
    </p:spTree>
    <p:extLst>
      <p:ext uri="{BB962C8B-B14F-4D97-AF65-F5344CB8AC3E}">
        <p14:creationId xmlns:p14="http://schemas.microsoft.com/office/powerpoint/2010/main" val="36420173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41786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2193587" y="0"/>
            <a:ext cx="12193588" cy="13716000"/>
          </a:xfrm>
        </p:spPr>
        <p:txBody>
          <a:bodyPr/>
          <a:lstStyle/>
          <a:p>
            <a:r>
              <a:rPr lang="en-US"/>
              <a:t>Click icon to add picture</a:t>
            </a:r>
          </a:p>
        </p:txBody>
      </p:sp>
      <p:sp>
        <p:nvSpPr>
          <p:cNvPr id="2" name="Title 1"/>
          <p:cNvSpPr>
            <a:spLocks noGrp="1"/>
          </p:cNvSpPr>
          <p:nvPr>
            <p:ph type="title"/>
          </p:nvPr>
        </p:nvSpPr>
        <p:spPr>
          <a:xfrm>
            <a:off x="609679" y="536448"/>
            <a:ext cx="10974229"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(c) 2022-2023, IBM Corporation</a:t>
            </a:r>
          </a:p>
        </p:txBody>
      </p:sp>
      <p:sp>
        <p:nvSpPr>
          <p:cNvPr id="7" name="Text Placeholder 6"/>
          <p:cNvSpPr>
            <a:spLocks noGrp="1"/>
          </p:cNvSpPr>
          <p:nvPr>
            <p:ph type="body" sz="quarter" idx="14"/>
          </p:nvPr>
        </p:nvSpPr>
        <p:spPr>
          <a:xfrm>
            <a:off x="609679" y="2926081"/>
            <a:ext cx="4877435" cy="9562253"/>
          </a:xfrm>
        </p:spPr>
        <p:txBody>
          <a:bodyPr/>
          <a:lstStyle>
            <a:lvl1pPr>
              <a:spcBef>
                <a:spcPts val="2933"/>
              </a:spcBef>
              <a:defRPr sz="4267"/>
            </a:lvl1pPr>
            <a:lvl2pPr marL="0" indent="0">
              <a:spcBef>
                <a:spcPts val="2933"/>
              </a:spcBef>
              <a:buFontTx/>
              <a:buNone/>
              <a:defRPr sz="2933"/>
            </a:lvl2pPr>
            <a:lvl3pPr>
              <a:defRPr sz="2933"/>
            </a:lvl3pPr>
            <a:lvl4pPr>
              <a:defRPr sz="2933"/>
            </a:lvl4pPr>
            <a:lvl5pPr>
              <a:defRPr sz="2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6473" y="2926081"/>
            <a:ext cx="4877435" cy="9562253"/>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843555"/>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3587" y="0"/>
            <a:ext cx="12193588" cy="13716000"/>
          </a:xfrm>
        </p:spPr>
        <p:txBody>
          <a:bodyPr/>
          <a:lstStyle/>
          <a:p>
            <a:r>
              <a:rPr lang="en-US"/>
              <a:t>Click icon to add picture</a:t>
            </a:r>
          </a:p>
        </p:txBody>
      </p:sp>
      <p:sp>
        <p:nvSpPr>
          <p:cNvPr id="2" name="Title 1"/>
          <p:cNvSpPr>
            <a:spLocks noGrp="1"/>
          </p:cNvSpPr>
          <p:nvPr>
            <p:ph type="title"/>
          </p:nvPr>
        </p:nvSpPr>
        <p:spPr>
          <a:xfrm>
            <a:off x="609679" y="1097280"/>
            <a:ext cx="10974229"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(c) 2022-2023, IBM Corporation</a:t>
            </a:r>
          </a:p>
        </p:txBody>
      </p:sp>
      <p:sp>
        <p:nvSpPr>
          <p:cNvPr id="12" name="Text Placeholder 11"/>
          <p:cNvSpPr>
            <a:spLocks noGrp="1"/>
          </p:cNvSpPr>
          <p:nvPr>
            <p:ph type="body" sz="quarter" idx="13"/>
          </p:nvPr>
        </p:nvSpPr>
        <p:spPr>
          <a:xfrm>
            <a:off x="609679" y="536452"/>
            <a:ext cx="10974229" cy="800099"/>
          </a:xfrm>
        </p:spPr>
        <p:txBody>
          <a:bodyPr/>
          <a:lstStyle>
            <a:lvl1pPr>
              <a:defRPr sz="2933"/>
            </a:lvl1pPr>
          </a:lstStyle>
          <a:p>
            <a:pPr lvl="0"/>
            <a:r>
              <a:rPr lang="en-US"/>
              <a:t>Edit Master text styles</a:t>
            </a:r>
          </a:p>
        </p:txBody>
      </p:sp>
      <p:sp>
        <p:nvSpPr>
          <p:cNvPr id="7" name="Text Placeholder 6"/>
          <p:cNvSpPr>
            <a:spLocks noGrp="1"/>
          </p:cNvSpPr>
          <p:nvPr>
            <p:ph type="body" sz="quarter" idx="14"/>
          </p:nvPr>
        </p:nvSpPr>
        <p:spPr>
          <a:xfrm>
            <a:off x="609679" y="2926084"/>
            <a:ext cx="10974229" cy="9562253"/>
          </a:xfrm>
        </p:spPr>
        <p:txBody>
          <a:bodyPr/>
          <a:lstStyle>
            <a:lvl1pPr>
              <a:defRPr sz="42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3507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2400"/>
            </a:lvl1pPr>
          </a:lstStyle>
          <a:p>
            <a:pPr defTabSz="1214613">
              <a:defRPr/>
            </a:pPr>
            <a:fld id="{E98947E1-6E9C-4553-A175-053CB8F72200}" type="slidenum">
              <a:rPr lang="en-US" smtClean="0">
                <a:solidFill>
                  <a:srgbClr val="FFFFFF"/>
                </a:solidFill>
                <a:latin typeface="IBM Plex Sans"/>
                <a:cs typeface="Arial" charset="0"/>
              </a:rPr>
              <a:pPr defTabSz="1214613">
                <a:defRPr/>
              </a:pPr>
              <a:t>‹#›</a:t>
            </a:fld>
            <a:endParaRPr lang="en-US" dirty="0">
              <a:solidFill>
                <a:srgbClr val="FFFFFF"/>
              </a:solidFill>
              <a:latin typeface="IBM Plex Sans"/>
              <a:cs typeface="Arial" charset="0"/>
            </a:endParaRPr>
          </a:p>
        </p:txBody>
      </p:sp>
    </p:spTree>
    <p:extLst>
      <p:ext uri="{BB962C8B-B14F-4D97-AF65-F5344CB8AC3E}">
        <p14:creationId xmlns:p14="http://schemas.microsoft.com/office/powerpoint/2010/main" val="34528485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25582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8" name="Text Placeholder 7"/>
          <p:cNvSpPr>
            <a:spLocks noGrp="1"/>
          </p:cNvSpPr>
          <p:nvPr>
            <p:ph type="body" sz="quarter" idx="12"/>
          </p:nvPr>
        </p:nvSpPr>
        <p:spPr>
          <a:xfrm>
            <a:off x="609681" y="2999239"/>
            <a:ext cx="10974229" cy="9562254"/>
          </a:xfrm>
        </p:spPr>
        <p:txBody>
          <a:bodyPr/>
          <a:lstStyle>
            <a:lvl1pPr>
              <a:spcBef>
                <a:spcPts val="0"/>
              </a:spcBef>
              <a:defRPr sz="373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12803267" y="2999239"/>
            <a:ext cx="10974229" cy="9562254"/>
          </a:xfrm>
        </p:spPr>
        <p:txBody>
          <a:bodyPr/>
          <a:lstStyle>
            <a:lvl1pPr>
              <a:spcBef>
                <a:spcPts val="0"/>
              </a:spcBef>
              <a:defRPr sz="373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6643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2" y="1097280"/>
            <a:ext cx="17071025"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15920"/>
            <a:ext cx="10974229" cy="9572416"/>
          </a:xfrm>
        </p:spPr>
        <p:txBody>
          <a:bodyPr/>
          <a:lstStyle>
            <a:lvl1pPr>
              <a:defRPr sz="426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7" name="Text Placeholder 6"/>
          <p:cNvSpPr>
            <a:spLocks noGrp="1"/>
          </p:cNvSpPr>
          <p:nvPr>
            <p:ph type="body" sz="quarter" idx="14"/>
          </p:nvPr>
        </p:nvSpPr>
        <p:spPr>
          <a:xfrm>
            <a:off x="609681" y="2915927"/>
            <a:ext cx="10974229" cy="9572414"/>
          </a:xfrm>
        </p:spPr>
        <p:txBody>
          <a:bodyPr/>
          <a:lstStyle>
            <a:lvl1pPr>
              <a:defRPr sz="426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88749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13390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Content Placeholder 5"/>
          <p:cNvSpPr>
            <a:spLocks noGrp="1"/>
          </p:cNvSpPr>
          <p:nvPr>
            <p:ph sz="quarter" idx="12"/>
          </p:nvPr>
        </p:nvSpPr>
        <p:spPr>
          <a:xfrm>
            <a:off x="609681" y="2654723"/>
            <a:ext cx="10974229" cy="9833618"/>
          </a:xfrm>
        </p:spPr>
        <p:txBody>
          <a:bodyPr/>
          <a:lstStyle>
            <a:lvl1pPr>
              <a:defRPr sz="6398"/>
            </a:lvl1pPr>
          </a:lstStyle>
          <a:p>
            <a:pPr lvl="0"/>
            <a:r>
              <a:rPr lang="en-US"/>
              <a:t>Click to edit Master text styles</a:t>
            </a:r>
          </a:p>
        </p:txBody>
      </p:sp>
      <p:sp>
        <p:nvSpPr>
          <p:cNvPr id="8" name="Content Placeholder 7"/>
          <p:cNvSpPr>
            <a:spLocks noGrp="1"/>
          </p:cNvSpPr>
          <p:nvPr>
            <p:ph sz="quarter" idx="13"/>
          </p:nvPr>
        </p:nvSpPr>
        <p:spPr>
          <a:xfrm>
            <a:off x="12803267" y="2977735"/>
            <a:ext cx="10974229" cy="9510606"/>
          </a:xfrm>
        </p:spPr>
        <p:txBody>
          <a:bodyPr/>
          <a:lstStyle>
            <a:lvl1pPr>
              <a:defRPr sz="3734"/>
            </a:lvl1pPr>
            <a:lvl2pPr>
              <a:defRPr sz="3734"/>
            </a:lvl2pPr>
            <a:lvl3pPr>
              <a:defRPr sz="3734"/>
            </a:lvl3pPr>
            <a:lvl4pPr>
              <a:defRPr sz="3734"/>
            </a:lvl4pPr>
            <a:lvl5pPr>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988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2" y="1097280"/>
            <a:ext cx="17071025"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15925"/>
            <a:ext cx="4877435" cy="957241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7" name="Text Placeholder 6"/>
          <p:cNvSpPr>
            <a:spLocks noGrp="1"/>
          </p:cNvSpPr>
          <p:nvPr>
            <p:ph type="body" sz="quarter" idx="14"/>
          </p:nvPr>
        </p:nvSpPr>
        <p:spPr>
          <a:xfrm>
            <a:off x="609681" y="2915925"/>
            <a:ext cx="4877435" cy="9572414"/>
          </a:xfrm>
        </p:spPr>
        <p:txBody>
          <a:bodyPr/>
          <a:lstStyle>
            <a:lvl1pPr>
              <a:spcBef>
                <a:spcPts val="2934"/>
              </a:spcBef>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6475" y="2915925"/>
            <a:ext cx="4877435" cy="957241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8900061" y="2915925"/>
            <a:ext cx="4877435" cy="957241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80943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3590" y="0"/>
            <a:ext cx="12193590" cy="13716000"/>
          </a:xfrm>
        </p:spPr>
        <p:txBody>
          <a:bodyPr/>
          <a:lstStyle/>
          <a:p>
            <a:r>
              <a:rPr lang="en-US" dirty="0"/>
              <a:t>Drag picture to placeholder or click icon to add</a:t>
            </a:r>
          </a:p>
        </p:txBody>
      </p:sp>
      <p:sp>
        <p:nvSpPr>
          <p:cNvPr id="2" name="Title 1"/>
          <p:cNvSpPr>
            <a:spLocks noGrp="1"/>
          </p:cNvSpPr>
          <p:nvPr>
            <p:ph type="title"/>
          </p:nvPr>
        </p:nvSpPr>
        <p:spPr>
          <a:xfrm>
            <a:off x="609681" y="1097280"/>
            <a:ext cx="10974229"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7" name="Text Placeholder 6"/>
          <p:cNvSpPr>
            <a:spLocks noGrp="1"/>
          </p:cNvSpPr>
          <p:nvPr>
            <p:ph type="body" sz="quarter" idx="14"/>
          </p:nvPr>
        </p:nvSpPr>
        <p:spPr>
          <a:xfrm>
            <a:off x="609681" y="2926085"/>
            <a:ext cx="10974229" cy="9562254"/>
          </a:xfrm>
        </p:spPr>
        <p:txBody>
          <a:bodyPr/>
          <a:lstStyle>
            <a:lvl1pPr>
              <a:defRPr sz="426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24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2193590" y="0"/>
            <a:ext cx="12193590" cy="13716000"/>
          </a:xfrm>
        </p:spPr>
        <p:txBody>
          <a:bodyPr/>
          <a:lstStyle/>
          <a:p>
            <a:r>
              <a:rPr lang="en-US" dirty="0"/>
              <a:t>Drag picture to placeholder or click icon to add</a:t>
            </a:r>
          </a:p>
        </p:txBody>
      </p:sp>
      <p:sp>
        <p:nvSpPr>
          <p:cNvPr id="2" name="Title 1"/>
          <p:cNvSpPr>
            <a:spLocks noGrp="1"/>
          </p:cNvSpPr>
          <p:nvPr>
            <p:ph type="title"/>
          </p:nvPr>
        </p:nvSpPr>
        <p:spPr>
          <a:xfrm>
            <a:off x="609681" y="536448"/>
            <a:ext cx="10974229"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4"/>
          </p:nvPr>
        </p:nvSpPr>
        <p:spPr>
          <a:xfrm>
            <a:off x="609681" y="2926085"/>
            <a:ext cx="4877435" cy="9562254"/>
          </a:xfrm>
        </p:spPr>
        <p:txBody>
          <a:bodyPr/>
          <a:lstStyle>
            <a:lvl1pPr>
              <a:spcBef>
                <a:spcPts val="2934"/>
              </a:spcBef>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6475" y="2926085"/>
            <a:ext cx="4877435" cy="956225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46084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1" y="2755392"/>
            <a:ext cx="10974229"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26089"/>
            <a:ext cx="4877435" cy="9337186"/>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10" name="Text Placeholder 9"/>
          <p:cNvSpPr>
            <a:spLocks noGrp="1"/>
          </p:cNvSpPr>
          <p:nvPr>
            <p:ph type="body" sz="quarter" idx="16"/>
          </p:nvPr>
        </p:nvSpPr>
        <p:spPr>
          <a:xfrm>
            <a:off x="18900061" y="2926089"/>
            <a:ext cx="4877435" cy="9337186"/>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30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12193590" y="0"/>
            <a:ext cx="12193590" cy="13716000"/>
          </a:xfrm>
          <a:prstGeom prst="rect">
            <a:avLst/>
          </a:prstGeom>
          <a:solidFill>
            <a:schemeClr val="tx1"/>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609681" y="2755392"/>
            <a:ext cx="10974229"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99239"/>
            <a:ext cx="10974229" cy="9337186"/>
          </a:xfrm>
        </p:spPr>
        <p:txBody>
          <a:bodyPr/>
          <a:lstStyle>
            <a:lvl1pPr>
              <a:defRPr>
                <a:solidFill>
                  <a:schemeClr val="bg2"/>
                </a:solidFill>
              </a:defRPr>
            </a:lvl1pPr>
            <a:lvl2pPr marL="0" indent="0">
              <a:spcBef>
                <a:spcPts val="2934"/>
              </a:spcBef>
              <a:buFontTx/>
              <a:buNone/>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Tree>
    <p:extLst>
      <p:ext uri="{BB962C8B-B14F-4D97-AF65-F5344CB8AC3E}">
        <p14:creationId xmlns:p14="http://schemas.microsoft.com/office/powerpoint/2010/main" val="27515922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3590" y="0"/>
            <a:ext cx="12193590" cy="13716000"/>
          </a:xfrm>
        </p:spPr>
        <p:txBody>
          <a:bodyPr/>
          <a:lstStyle/>
          <a:p>
            <a:r>
              <a:rPr lang="en-US" dirty="0"/>
              <a:t>Drag picture to placeholder or click icon to add</a:t>
            </a:r>
          </a:p>
        </p:txBody>
      </p:sp>
      <p:sp>
        <p:nvSpPr>
          <p:cNvPr id="2" name="Title 1"/>
          <p:cNvSpPr>
            <a:spLocks noGrp="1"/>
          </p:cNvSpPr>
          <p:nvPr>
            <p:ph type="title"/>
          </p:nvPr>
        </p:nvSpPr>
        <p:spPr>
          <a:xfrm>
            <a:off x="609681" y="536452"/>
            <a:ext cx="10974229"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9535932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2"/>
            <a:ext cx="10974229"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3565051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1016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7522129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3596" y="6858000"/>
            <a:ext cx="12193590" cy="6858000"/>
          </a:xfrm>
          <a:solidFill>
            <a:schemeClr val="accent2"/>
          </a:solidFill>
        </p:spPr>
        <p:txBody>
          <a:bodyPr lIns="228600" tIns="192024" rIns="228600" bIns="228600"/>
          <a:lstStyle>
            <a:lvl1pPr>
              <a:defRPr sz="3734">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12" name="Text Placeholder 11"/>
          <p:cNvSpPr>
            <a:spLocks noGrp="1"/>
          </p:cNvSpPr>
          <p:nvPr>
            <p:ph type="body" sz="quarter" idx="13"/>
          </p:nvPr>
        </p:nvSpPr>
        <p:spPr>
          <a:xfrm>
            <a:off x="609681" y="487687"/>
            <a:ext cx="10974229" cy="800098"/>
          </a:xfrm>
        </p:spPr>
        <p:txBody>
          <a:bodyPr/>
          <a:lstStyle>
            <a:lvl1pPr>
              <a:defRPr sz="4266"/>
            </a:lvl1pPr>
          </a:lstStyle>
          <a:p>
            <a:pPr lvl="0"/>
            <a:r>
              <a:rPr lang="en-US" dirty="0"/>
              <a:t>Click to edit Master text styles</a:t>
            </a:r>
          </a:p>
        </p:txBody>
      </p:sp>
      <p:sp>
        <p:nvSpPr>
          <p:cNvPr id="7" name="Text Placeholder 6"/>
          <p:cNvSpPr>
            <a:spLocks noGrp="1"/>
          </p:cNvSpPr>
          <p:nvPr>
            <p:ph type="body" sz="quarter" idx="14"/>
          </p:nvPr>
        </p:nvSpPr>
        <p:spPr>
          <a:xfrm>
            <a:off x="609681" y="2926085"/>
            <a:ext cx="10974229" cy="9303282"/>
          </a:xfrm>
        </p:spPr>
        <p:txBody>
          <a:bodyPr/>
          <a:lstStyle>
            <a:lvl1pPr>
              <a:defRPr sz="4266"/>
            </a:lvl1pPr>
            <a:lvl2pPr>
              <a:defRPr sz="3734"/>
            </a:lvl2pPr>
            <a:lvl3pPr>
              <a:defRPr sz="3734"/>
            </a:lvl3pPr>
            <a:lvl4pPr>
              <a:defRPr sz="3734"/>
            </a:lvl4pPr>
            <a:lvl5pPr>
              <a:defRPr sz="37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8290381" y="0"/>
            <a:ext cx="6096794" cy="6858000"/>
          </a:xfrm>
          <a:solidFill>
            <a:schemeClr val="bg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3587" y="0"/>
            <a:ext cx="6096794"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766526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3596" y="6858000"/>
            <a:ext cx="12193590"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3" y="6858000"/>
            <a:ext cx="12193590" cy="6858000"/>
          </a:xfrm>
          <a:solidFill>
            <a:schemeClr val="tx1"/>
          </a:solidFill>
        </p:spPr>
        <p:txBody>
          <a:bodyPr lIns="228600" tIns="192024" rIns="228600" bIns="228600"/>
          <a:lstStyle>
            <a:lvl1pPr>
              <a:defRPr sz="3734">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8" name="Content Placeholder 7"/>
          <p:cNvSpPr>
            <a:spLocks noGrp="1"/>
          </p:cNvSpPr>
          <p:nvPr>
            <p:ph sz="quarter" idx="15"/>
          </p:nvPr>
        </p:nvSpPr>
        <p:spPr>
          <a:xfrm>
            <a:off x="18290381" y="0"/>
            <a:ext cx="6096794" cy="6858000"/>
          </a:xfrm>
          <a:solidFill>
            <a:schemeClr val="tx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3587" y="0"/>
            <a:ext cx="6096794" cy="6858000"/>
          </a:xfrm>
          <a:solidFill>
            <a:schemeClr val="tx2">
              <a:lumMod val="50000"/>
            </a:schemeClr>
          </a:solidFill>
        </p:spPr>
        <p:txBody>
          <a:bodyPr lIns="228600" tIns="192024" rIns="228600" bIns="228600"/>
          <a:lstStyle>
            <a:lvl1pPr>
              <a:defRPr sz="3734">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 y="-1"/>
            <a:ext cx="12193585" cy="685800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924202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8290375" y="6858000"/>
            <a:ext cx="6096794" cy="6858000"/>
          </a:xfrm>
          <a:solidFill>
            <a:schemeClr val="accent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794" y="6858000"/>
            <a:ext cx="6096794"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12193593" y="6858000"/>
            <a:ext cx="6096786" cy="6858000"/>
          </a:xfrm>
          <a:solidFill>
            <a:schemeClr val="accent2"/>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6858000"/>
            <a:ext cx="6096794" cy="6858000"/>
          </a:xfrm>
          <a:solidFill>
            <a:schemeClr val="bg1"/>
          </a:solidFill>
        </p:spPr>
        <p:txBody>
          <a:bodyPr lIns="228600" tIns="192024" rIns="228600" bIns="228600"/>
          <a:lstStyle>
            <a:lvl1pPr>
              <a:defRPr sz="3734">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itle 5"/>
          <p:cNvSpPr>
            <a:spLocks noGrp="1"/>
          </p:cNvSpPr>
          <p:nvPr>
            <p:ph type="title"/>
          </p:nvPr>
        </p:nvSpPr>
        <p:spPr>
          <a:xfrm>
            <a:off x="3" y="-1"/>
            <a:ext cx="24387173" cy="6858002"/>
          </a:xfrm>
          <a:solidFill>
            <a:schemeClr val="tx1"/>
          </a:solidFill>
        </p:spPr>
        <p:txBody>
          <a:bodyPr lIns="228600" tIns="155448" rIns="228600" bIns="228600"/>
          <a:lstStyle>
            <a:lvl1pPr>
              <a:defRPr sz="127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21040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itle 5"/>
          <p:cNvSpPr>
            <a:spLocks noGrp="1"/>
          </p:cNvSpPr>
          <p:nvPr>
            <p:ph type="title"/>
          </p:nvPr>
        </p:nvSpPr>
        <p:spPr>
          <a:xfrm>
            <a:off x="3" y="-2"/>
            <a:ext cx="24387173" cy="3441704"/>
          </a:xfrm>
          <a:solidFill>
            <a:schemeClr val="tx1"/>
          </a:solidFill>
        </p:spPr>
        <p:txBody>
          <a:bodyPr lIns="228600" tIns="201168" rIns="228600" bIns="228600"/>
          <a:lstStyle>
            <a:lvl1pPr>
              <a:defRPr sz="63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0827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7620000"/>
            <a:ext cx="6096794" cy="6096000"/>
          </a:xfrm>
          <a:solidFill>
            <a:schemeClr val="tx1"/>
          </a:solidFill>
        </p:spPr>
        <p:txBody>
          <a:bodyPr lIns="228600" tIns="155448" rIns="228600" bIns="228600"/>
          <a:lstStyle>
            <a:lvl1pPr>
              <a:defRPr>
                <a:solidFill>
                  <a:schemeClr val="bg2"/>
                </a:solidFill>
              </a:defRPr>
            </a:lvl1pPr>
            <a:lvl2pPr>
              <a:defRPr sz="2666">
                <a:solidFill>
                  <a:schemeClr val="bg2"/>
                </a:solidFill>
              </a:defRPr>
            </a:lvl2pPr>
            <a:lvl3pPr>
              <a:defRPr sz="2666">
                <a:solidFill>
                  <a:schemeClr val="bg2"/>
                </a:solidFill>
              </a:defRPr>
            </a:lvl3pPr>
            <a:lvl4pPr>
              <a:defRPr sz="2666">
                <a:solidFill>
                  <a:schemeClr val="bg2"/>
                </a:solidFill>
              </a:defRPr>
            </a:lvl4pPr>
            <a:lvl5pPr>
              <a:defRPr sz="266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8304668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794" cy="13716000"/>
          </a:xfrm>
          <a:solidFill>
            <a:schemeClr val="tx1"/>
          </a:solidFill>
        </p:spPr>
        <p:txBody>
          <a:bodyPr lIns="228600" tIns="182880" rIns="228600" bIns="228600"/>
          <a:lstStyle>
            <a:lvl1pPr>
              <a:defRPr sz="4266">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6096794" y="0"/>
            <a:ext cx="6096794" cy="13716000"/>
          </a:xfrm>
          <a:solidFill>
            <a:schemeClr val="accent2"/>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12193587" y="0"/>
            <a:ext cx="6096794" cy="13716000"/>
          </a:xfrm>
          <a:solidFill>
            <a:schemeClr val="accent3"/>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90381" y="0"/>
            <a:ext cx="6096794" cy="13716000"/>
          </a:xfrm>
          <a:solidFill>
            <a:schemeClr val="tx2">
              <a:lumMod val="75000"/>
            </a:schemeClr>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24791314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2926089"/>
            <a:ext cx="4877435" cy="9337186"/>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975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77307"/>
            <a:ext cx="4877435" cy="9211734"/>
          </a:xfrm>
        </p:spPr>
        <p:txBody>
          <a:bodyPr/>
          <a:lstStyle>
            <a:lvl1pPr>
              <a:defRPr sz="3734"/>
            </a:lvl1pPr>
            <a:lvl2pPr>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6706476" y="1778003"/>
            <a:ext cx="17071025" cy="10198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3715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77307"/>
            <a:ext cx="4877435" cy="9211734"/>
          </a:xfrm>
        </p:spPr>
        <p:txBody>
          <a:bodyPr/>
          <a:lstStyle>
            <a:lvl1pPr>
              <a:defRPr sz="3734"/>
            </a:lvl1pPr>
            <a:lvl2pPr>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7370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26080"/>
            <a:ext cx="4877435" cy="9339072"/>
          </a:xfrm>
        </p:spPr>
        <p:txBody>
          <a:bodyPr/>
          <a:lstStyle>
            <a:lvl1pPr>
              <a:defRPr sz="4266"/>
            </a:lvl1pPr>
            <a:lvl2pPr>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6475" y="2999232"/>
            <a:ext cx="4877435" cy="9217152"/>
          </a:xfrm>
        </p:spPr>
        <p:txBody>
          <a:bodyPr/>
          <a:lstStyle>
            <a:lvl1pPr>
              <a:defRPr sz="3734"/>
            </a:lvl1pPr>
            <a:lvl2pPr marL="0" indent="0">
              <a:buNone/>
              <a:defRPr sz="2666"/>
            </a:lvl2pPr>
            <a:lvl3pPr>
              <a:defRPr sz="2666"/>
            </a:lvl3pPr>
            <a:lvl4pPr>
              <a:defRPr sz="2666"/>
            </a:lvl4pPr>
            <a:lvl5pPr>
              <a:defRPr sz="26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12193590" y="0"/>
            <a:ext cx="12193590" cy="13716000"/>
          </a:xfrm>
        </p:spPr>
        <p:txBody>
          <a:bodyPr/>
          <a:lstStyle/>
          <a:p>
            <a:r>
              <a:rPr lang="en-US" dirty="0"/>
              <a:t>Drag picture to placeholder or click icon to add</a:t>
            </a:r>
          </a:p>
        </p:txBody>
      </p:sp>
    </p:spTree>
    <p:extLst>
      <p:ext uri="{BB962C8B-B14F-4D97-AF65-F5344CB8AC3E}">
        <p14:creationId xmlns:p14="http://schemas.microsoft.com/office/powerpoint/2010/main" val="28660559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26080"/>
            <a:ext cx="4877435" cy="9339072"/>
          </a:xfrm>
        </p:spPr>
        <p:txBody>
          <a:bodyPr/>
          <a:lstStyle>
            <a:lvl1pPr>
              <a:defRPr sz="4266"/>
            </a:lvl1pPr>
            <a:lvl2pPr>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6475" y="2999232"/>
            <a:ext cx="4877435" cy="9217152"/>
          </a:xfrm>
        </p:spPr>
        <p:txBody>
          <a:bodyPr/>
          <a:lstStyle>
            <a:lvl1pPr>
              <a:defRPr sz="3734"/>
            </a:lvl1pPr>
            <a:lvl2pPr marL="0" indent="0">
              <a:buNone/>
              <a:defRPr sz="2666"/>
            </a:lvl2pPr>
            <a:lvl3pPr>
              <a:defRPr sz="2666"/>
            </a:lvl3pPr>
            <a:lvl4pPr>
              <a:defRPr sz="2666"/>
            </a:lvl4pPr>
            <a:lvl5pPr>
              <a:defRPr sz="26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12536011" y="2909230"/>
            <a:ext cx="11241486" cy="9217152"/>
          </a:xfrm>
        </p:spPr>
        <p:txBody>
          <a:bodyPr/>
          <a:lstStyle>
            <a:lvl1pPr marL="313182" indent="-313182">
              <a:tabLst/>
              <a:defRPr sz="6398"/>
            </a:lvl1pPr>
            <a:lvl2pPr marL="0" indent="0">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7895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512068"/>
            <a:ext cx="4877435" cy="11757320"/>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706476" y="601139"/>
            <a:ext cx="17071025" cy="12259734"/>
          </a:xfrm>
        </p:spPr>
        <p:txBody>
          <a:bodyPr/>
          <a:lstStyle/>
          <a:p>
            <a:r>
              <a:rPr lang="en-US" dirty="0"/>
              <a:t>Click icon to add table</a:t>
            </a:r>
          </a:p>
        </p:txBody>
      </p:sp>
    </p:spTree>
    <p:extLst>
      <p:ext uri="{BB962C8B-B14F-4D97-AF65-F5344CB8AC3E}">
        <p14:creationId xmlns:p14="http://schemas.microsoft.com/office/powerpoint/2010/main" val="1737780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22017793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01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228193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3048000"/>
            <a:ext cx="10974229" cy="9558528"/>
          </a:xfrm>
        </p:spPr>
        <p:txBody>
          <a:bodyPr/>
          <a:lstStyle>
            <a:lvl1pPr marL="0" indent="0">
              <a:spcBef>
                <a:spcPts val="0"/>
              </a:spcBef>
              <a:tabLst>
                <a:tab pos="10504244" algn="dec"/>
              </a:tabLst>
              <a:defRPr sz="2934"/>
            </a:lvl1pPr>
            <a:lvl2pPr marL="461308" indent="-461308">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8866" rtl="0" eaLnBrk="1" fontAlgn="auto" latinLnBrk="0" hangingPunct="1">
              <a:lnSpc>
                <a:spcPct val="100000"/>
              </a:lnSpc>
              <a:spcBef>
                <a:spcPts val="0"/>
              </a:spcBef>
              <a:spcAft>
                <a:spcPts val="0"/>
              </a:spcAft>
              <a:buClrTx/>
              <a:buSzTx/>
              <a:buFont typeface="Arial"/>
              <a:buNone/>
              <a:tabLst>
                <a:tab pos="10726010" algn="r"/>
              </a:tabLst>
              <a:defRPr/>
            </a:pPr>
            <a:r>
              <a:rPr lang="en-US" dirty="0"/>
              <a:t>Click to edit Master text styles</a:t>
            </a:r>
          </a:p>
        </p:txBody>
      </p:sp>
    </p:spTree>
    <p:extLst>
      <p:ext uri="{BB962C8B-B14F-4D97-AF65-F5344CB8AC3E}">
        <p14:creationId xmlns:p14="http://schemas.microsoft.com/office/powerpoint/2010/main" val="24454460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70573" y="5829741"/>
            <a:ext cx="3446033" cy="1402926"/>
          </a:xfrm>
          <a:prstGeom prst="rect">
            <a:avLst/>
          </a:prstGeom>
        </p:spPr>
      </p:pic>
    </p:spTree>
    <p:extLst>
      <p:ext uri="{BB962C8B-B14F-4D97-AF65-F5344CB8AC3E}">
        <p14:creationId xmlns:p14="http://schemas.microsoft.com/office/powerpoint/2010/main" val="4785249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Cover Slide">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8320390" y="463305"/>
            <a:ext cx="7560026" cy="4267202"/>
          </a:xfrm>
          <a:prstGeom prst="rect">
            <a:avLst/>
          </a:prstGeom>
        </p:spPr>
        <p:txBody>
          <a:bodyPr>
            <a:normAutofit/>
          </a:bodyPr>
          <a:lstStyle>
            <a:lvl1pPr>
              <a:spcBef>
                <a:spcPts val="0"/>
              </a:spcBef>
            </a:lvl1pPr>
            <a:lvl2pPr marL="0" indent="1218866">
              <a:spcBef>
                <a:spcPts val="0"/>
              </a:spcBef>
              <a:buSzTx/>
              <a:buNone/>
            </a:lvl2pPr>
            <a:lvl3pPr marL="0" indent="2437728">
              <a:spcBef>
                <a:spcPts val="0"/>
              </a:spcBef>
              <a:buSzTx/>
              <a:buNone/>
            </a:lvl3pPr>
            <a:lvl4pPr marL="0" indent="3656594">
              <a:spcBef>
                <a:spcPts val="0"/>
              </a:spcBef>
              <a:buSzTx/>
              <a:buNone/>
            </a:lvl4pPr>
            <a:lvl5pPr marL="0" indent="487546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sldNum" sz="quarter" idx="2"/>
          </p:nvPr>
        </p:nvSpPr>
        <p:spPr>
          <a:xfrm>
            <a:off x="609684" y="12755547"/>
            <a:ext cx="338710" cy="338670"/>
          </a:xfrm>
          <a:prstGeom prst="rect">
            <a:avLst/>
          </a:prstGeom>
        </p:spPr>
        <p:txBody>
          <a:bodyPr/>
          <a:lstStyle/>
          <a:p>
            <a:fld id="{86CB4B4D-7CA3-9044-876B-883B54F8677D}" type="slidenum">
              <a:rPr/>
              <a:t>‹#›</a:t>
            </a:fld>
            <a:endParaRPr dirty="0"/>
          </a:p>
        </p:txBody>
      </p:sp>
      <p:sp>
        <p:nvSpPr>
          <p:cNvPr id="54" name="Shape 54"/>
          <p:cNvSpPr>
            <a:spLocks noGrp="1"/>
          </p:cNvSpPr>
          <p:nvPr>
            <p:ph type="title"/>
          </p:nvPr>
        </p:nvSpPr>
        <p:spPr>
          <a:xfrm>
            <a:off x="609682" y="463305"/>
            <a:ext cx="7560024" cy="4267202"/>
          </a:xfrm>
          <a:prstGeom prst="rect">
            <a:avLst/>
          </a:prstGeom>
        </p:spPr>
        <p:txBody>
          <a:bodyPr/>
          <a:lstStyle>
            <a:lvl1pPr>
              <a:lnSpc>
                <a:spcPct val="100000"/>
              </a:lnSpc>
              <a:defRPr sz="5334">
                <a:solidFill>
                  <a:srgbClr val="E0E0E0"/>
                </a:solidFill>
              </a:defRPr>
            </a:lvl1pPr>
          </a:lstStyle>
          <a:p>
            <a:r>
              <a:t>Title Text</a:t>
            </a:r>
          </a:p>
        </p:txBody>
      </p:sp>
    </p:spTree>
    <p:extLst>
      <p:ext uri="{BB962C8B-B14F-4D97-AF65-F5344CB8AC3E}">
        <p14:creationId xmlns:p14="http://schemas.microsoft.com/office/powerpoint/2010/main" val="3502475689"/>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609680" y="2920827"/>
            <a:ext cx="22779996" cy="8645318"/>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t>‹#›</a:t>
            </a:fld>
            <a:endParaRPr dirty="0"/>
          </a:p>
        </p:txBody>
      </p:sp>
      <p:sp>
        <p:nvSpPr>
          <p:cNvPr id="72" name="Shape 72"/>
          <p:cNvSpPr>
            <a:spLocks noGrp="1"/>
          </p:cNvSpPr>
          <p:nvPr>
            <p:ph type="title"/>
          </p:nvPr>
        </p:nvSpPr>
        <p:spPr>
          <a:xfrm>
            <a:off x="609680" y="463305"/>
            <a:ext cx="11934296" cy="2438402"/>
          </a:xfrm>
          <a:prstGeom prst="rect">
            <a:avLst/>
          </a:prstGeom>
        </p:spPr>
        <p:txBody>
          <a:bodyPr/>
          <a:lstStyle>
            <a:lvl1pPr>
              <a:lnSpc>
                <a:spcPct val="100000"/>
              </a:lnSpc>
              <a:defRPr sz="5334"/>
            </a:lvl1pPr>
          </a:lstStyle>
          <a:p>
            <a:r>
              <a:t>Title Text</a:t>
            </a:r>
          </a:p>
        </p:txBody>
      </p:sp>
    </p:spTree>
    <p:extLst>
      <p:ext uri="{BB962C8B-B14F-4D97-AF65-F5344CB8AC3E}">
        <p14:creationId xmlns:p14="http://schemas.microsoft.com/office/powerpoint/2010/main" val="183391189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Title (above) + content (4-columns)">
    <p:spTree>
      <p:nvGrpSpPr>
        <p:cNvPr id="1" name=""/>
        <p:cNvGrpSpPr/>
        <p:nvPr/>
      </p:nvGrpSpPr>
      <p:grpSpPr>
        <a:xfrm>
          <a:off x="0" y="0"/>
          <a:ext cx="0" cy="0"/>
          <a:chOff x="0" y="0"/>
          <a:chExt cx="0" cy="0"/>
        </a:xfrm>
      </p:grpSpPr>
      <p:sp>
        <p:nvSpPr>
          <p:cNvPr id="100" name="Shape 100"/>
          <p:cNvSpPr>
            <a:spLocks noGrp="1"/>
          </p:cNvSpPr>
          <p:nvPr>
            <p:ph type="body" sz="quarter" idx="1"/>
          </p:nvPr>
        </p:nvSpPr>
        <p:spPr>
          <a:xfrm>
            <a:off x="609685" y="2926089"/>
            <a:ext cx="5609052" cy="864531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sldNum" sz="quarter" idx="2"/>
          </p:nvPr>
        </p:nvSpPr>
        <p:spPr>
          <a:prstGeom prst="rect">
            <a:avLst/>
          </a:prstGeom>
        </p:spPr>
        <p:txBody>
          <a:bodyPr/>
          <a:lstStyle/>
          <a:p>
            <a:fld id="{86CB4B4D-7CA3-9044-876B-883B54F8677D}" type="slidenum">
              <a:rPr/>
              <a:t>‹#›</a:t>
            </a:fld>
            <a:endParaRPr dirty="0"/>
          </a:p>
        </p:txBody>
      </p:sp>
      <p:sp>
        <p:nvSpPr>
          <p:cNvPr id="102" name="Shape 102"/>
          <p:cNvSpPr>
            <a:spLocks noGrp="1"/>
          </p:cNvSpPr>
          <p:nvPr>
            <p:ph type="title"/>
          </p:nvPr>
        </p:nvSpPr>
        <p:spPr>
          <a:xfrm>
            <a:off x="609680" y="463305"/>
            <a:ext cx="11934296" cy="2438402"/>
          </a:xfrm>
          <a:prstGeom prst="rect">
            <a:avLst/>
          </a:prstGeom>
        </p:spPr>
        <p:txBody>
          <a:bodyPr/>
          <a:lstStyle>
            <a:lvl1pPr>
              <a:lnSpc>
                <a:spcPct val="100000"/>
              </a:lnSpc>
              <a:defRPr sz="5334"/>
            </a:lvl1pPr>
          </a:lstStyle>
          <a:p>
            <a:r>
              <a:t>Title Text</a:t>
            </a:r>
          </a:p>
        </p:txBody>
      </p:sp>
      <p:sp>
        <p:nvSpPr>
          <p:cNvPr id="103" name="Shape 103"/>
          <p:cNvSpPr>
            <a:spLocks noGrp="1"/>
          </p:cNvSpPr>
          <p:nvPr>
            <p:ph type="body" sz="quarter" idx="13"/>
          </p:nvPr>
        </p:nvSpPr>
        <p:spPr>
          <a:xfrm>
            <a:off x="6388091" y="2926089"/>
            <a:ext cx="5609052" cy="8645314"/>
          </a:xfrm>
          <a:prstGeom prst="rect">
            <a:avLst/>
          </a:prstGeom>
        </p:spPr>
        <p:txBody>
          <a:bodyPr>
            <a:normAutofit/>
          </a:bodyPr>
          <a:lstStyle>
            <a:lvl1pPr defTabSz="1109166">
              <a:spcBef>
                <a:spcPts val="3466"/>
              </a:spcBef>
              <a:defRPr sz="4854">
                <a:solidFill>
                  <a:srgbClr val="FFFFFF"/>
                </a:solidFill>
              </a:defRPr>
            </a:lvl1pPr>
            <a:lvl2pPr marL="419790" indent="-419790" defTabSz="1109166">
              <a:spcBef>
                <a:spcPts val="3466"/>
              </a:spcBef>
              <a:defRPr sz="4854">
                <a:solidFill>
                  <a:srgbClr val="FFFFFF"/>
                </a:solidFill>
              </a:defRPr>
            </a:lvl2pPr>
            <a:lvl3pPr marL="962818" indent="-419790" defTabSz="1109166">
              <a:spcBef>
                <a:spcPts val="3466"/>
              </a:spcBef>
              <a:defRPr sz="4854">
                <a:solidFill>
                  <a:srgbClr val="FFFFFF"/>
                </a:solidFill>
              </a:defRPr>
            </a:lvl3pPr>
            <a:lvl4pPr marL="1517402" indent="-408236" defTabSz="1109166">
              <a:spcBef>
                <a:spcPts val="3466"/>
              </a:spcBef>
              <a:defRPr sz="4854">
                <a:solidFill>
                  <a:srgbClr val="FFFFFF"/>
                </a:solidFill>
              </a:defRPr>
            </a:lvl4pPr>
            <a:lvl5pPr marL="1948744" indent="-419790" defTabSz="1109166">
              <a:spcBef>
                <a:spcPts val="3466"/>
              </a:spcBef>
              <a:defRPr sz="4854">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body" sz="quarter" idx="14"/>
          </p:nvPr>
        </p:nvSpPr>
        <p:spPr>
          <a:xfrm>
            <a:off x="18012644" y="2926089"/>
            <a:ext cx="5609052" cy="8645314"/>
          </a:xfrm>
          <a:prstGeom prst="rect">
            <a:avLst/>
          </a:prstGeom>
        </p:spPr>
        <p:txBody>
          <a:bodyPr>
            <a:normAutofit/>
          </a:bodyPr>
          <a:lstStyle>
            <a:lvl1pPr defTabSz="1109166">
              <a:spcBef>
                <a:spcPts val="3466"/>
              </a:spcBef>
              <a:defRPr sz="4854">
                <a:solidFill>
                  <a:srgbClr val="FFFFFF"/>
                </a:solidFill>
              </a:defRPr>
            </a:lvl1pPr>
            <a:lvl2pPr marL="419790" indent="-419790" defTabSz="1109166">
              <a:spcBef>
                <a:spcPts val="3466"/>
              </a:spcBef>
              <a:defRPr sz="4854">
                <a:solidFill>
                  <a:srgbClr val="FFFFFF"/>
                </a:solidFill>
              </a:defRPr>
            </a:lvl2pPr>
            <a:lvl3pPr marL="962818" indent="-419790" defTabSz="1109166">
              <a:spcBef>
                <a:spcPts val="3466"/>
              </a:spcBef>
              <a:defRPr sz="4854">
                <a:solidFill>
                  <a:srgbClr val="FFFFFF"/>
                </a:solidFill>
              </a:defRPr>
            </a:lvl3pPr>
            <a:lvl4pPr marL="1517402" indent="-408236" defTabSz="1109166">
              <a:spcBef>
                <a:spcPts val="3466"/>
              </a:spcBef>
              <a:defRPr sz="4854">
                <a:solidFill>
                  <a:srgbClr val="FFFFFF"/>
                </a:solidFill>
              </a:defRPr>
            </a:lvl4pPr>
            <a:lvl5pPr marL="1948744" indent="-419790" defTabSz="1109166">
              <a:spcBef>
                <a:spcPts val="3466"/>
              </a:spcBef>
              <a:defRPr sz="4854">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5"/>
          </p:nvPr>
        </p:nvSpPr>
        <p:spPr>
          <a:xfrm>
            <a:off x="12200368" y="2926089"/>
            <a:ext cx="5609052" cy="8645314"/>
          </a:xfrm>
          <a:prstGeom prst="rect">
            <a:avLst/>
          </a:prstGeom>
        </p:spPr>
        <p:txBody>
          <a:bodyPr>
            <a:normAutofit/>
          </a:bodyPr>
          <a:lstStyle>
            <a:lvl1pPr defTabSz="1109166">
              <a:spcBef>
                <a:spcPts val="3466"/>
              </a:spcBef>
              <a:defRPr sz="4854">
                <a:solidFill>
                  <a:srgbClr val="FFFFFF"/>
                </a:solidFill>
              </a:defRPr>
            </a:lvl1pPr>
            <a:lvl2pPr marL="419790" indent="-419790" defTabSz="1109166">
              <a:spcBef>
                <a:spcPts val="3466"/>
              </a:spcBef>
              <a:defRPr sz="4854">
                <a:solidFill>
                  <a:srgbClr val="FFFFFF"/>
                </a:solidFill>
              </a:defRPr>
            </a:lvl2pPr>
            <a:lvl3pPr marL="962818" indent="-419790" defTabSz="1109166">
              <a:spcBef>
                <a:spcPts val="3466"/>
              </a:spcBef>
              <a:defRPr sz="4854">
                <a:solidFill>
                  <a:srgbClr val="FFFFFF"/>
                </a:solidFill>
              </a:defRPr>
            </a:lvl3pPr>
            <a:lvl4pPr marL="1517402" indent="-408236" defTabSz="1109166">
              <a:spcBef>
                <a:spcPts val="3466"/>
              </a:spcBef>
              <a:defRPr sz="4854">
                <a:solidFill>
                  <a:srgbClr val="FFFFFF"/>
                </a:solidFill>
              </a:defRPr>
            </a:lvl4pPr>
            <a:lvl5pPr marL="1948744" indent="-419790" defTabSz="1109166">
              <a:spcBef>
                <a:spcPts val="3466"/>
              </a:spcBef>
              <a:defRPr sz="4854">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90841650"/>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84990"/>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2"/>
            <a:ext cx="24387175"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2" dirty="0"/>
          </a:p>
        </p:txBody>
      </p:sp>
      <p:pic>
        <p:nvPicPr>
          <p:cNvPr id="9" name="Logo" descr="IBM + RedHat logo">
            <a:extLst>
              <a:ext uri="{FF2B5EF4-FFF2-40B4-BE49-F238E27FC236}">
                <a16:creationId xmlns:a16="http://schemas.microsoft.com/office/drawing/2014/main" id="{D5D443F7-A53C-6E47-923C-4DED81DAC7A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8806442" y="11965304"/>
            <a:ext cx="5538569" cy="1653264"/>
          </a:xfrm>
          <a:prstGeom prst="rect">
            <a:avLst/>
          </a:prstGeom>
        </p:spPr>
      </p:pic>
    </p:spTree>
    <p:extLst>
      <p:ext uri="{BB962C8B-B14F-4D97-AF65-F5344CB8AC3E}">
        <p14:creationId xmlns:p14="http://schemas.microsoft.com/office/powerpoint/2010/main" val="36009543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66" name="Shape 566"/>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04774332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3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80" y="543417"/>
            <a:ext cx="10974231" cy="11944918"/>
          </a:xfrm>
        </p:spPr>
        <p:txBody>
          <a:bodyPr/>
          <a:lstStyle>
            <a:lvl1pPr>
              <a:lnSpc>
                <a:spcPct val="90000"/>
              </a:lnSpc>
              <a:defRPr sz="6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609679" y="12874752"/>
            <a:ext cx="17071023" cy="365760"/>
          </a:xfrm>
        </p:spPr>
        <p:txBody>
          <a:bodyPr/>
          <a:lstStyle>
            <a:lvl1pPr>
              <a:defRPr>
                <a:solidFill>
                  <a:schemeClr val="bg2"/>
                </a:solidFill>
              </a:defRPr>
            </a:lvl1pPr>
          </a:lstStyle>
          <a:p>
            <a:r>
              <a:rPr lang="en-US"/>
              <a:t>AI Summit London | © 2021 IBM Corporation</a:t>
            </a:r>
            <a:endParaRPr lang="en-US" dirty="0"/>
          </a:p>
        </p:txBody>
      </p:sp>
      <p:pic>
        <p:nvPicPr>
          <p:cNvPr id="6" name="Picture" descr="IBM 8-bar logo">
            <a:extLst>
              <a:ext uri="{FF2B5EF4-FFF2-40B4-BE49-F238E27FC236}">
                <a16:creationId xmlns:a16="http://schemas.microsoft.com/office/drawing/2014/main" id="{B32F5B89-BDF0-BE46-A6A5-CCB80B06261B}"/>
              </a:ext>
            </a:extLst>
          </p:cNvPr>
          <p:cNvPicPr>
            <a:picLocks noChangeAspect="1"/>
          </p:cNvPicPr>
          <p:nvPr userDrawn="1"/>
        </p:nvPicPr>
        <p:blipFill>
          <a:blip r:embed="rId2"/>
          <a:stretch>
            <a:fillRect/>
          </a:stretch>
        </p:blipFill>
        <p:spPr>
          <a:xfrm>
            <a:off x="22784591" y="12871067"/>
            <a:ext cx="1165698" cy="462526"/>
          </a:xfrm>
          <a:prstGeom prst="rect">
            <a:avLst/>
          </a:prstGeom>
        </p:spPr>
      </p:pic>
    </p:spTree>
    <p:extLst>
      <p:ext uri="{BB962C8B-B14F-4D97-AF65-F5344CB8AC3E}">
        <p14:creationId xmlns:p14="http://schemas.microsoft.com/office/powerpoint/2010/main" val="12515087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2682577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1" imgW="592" imgH="591" progId="TCLayout.ActiveDocument.1">
                  <p:embed/>
                </p:oleObj>
              </mc:Choice>
              <mc:Fallback>
                <p:oleObj name="think-cell Slide" r:id="rId11"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12"/>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a:t>Click to edit Master title style</a:t>
            </a:r>
            <a:endParaRPr lang="en-US" dirty="0"/>
          </a:p>
        </p:txBody>
      </p:sp>
      <p:pic>
        <p:nvPicPr>
          <p:cNvPr id="8" name="Picture" descr="IBM 8-bar logo">
            <a:extLst>
              <a:ext uri="{FF2B5EF4-FFF2-40B4-BE49-F238E27FC236}">
                <a16:creationId xmlns:a16="http://schemas.microsoft.com/office/drawing/2014/main" id="{E8AE783A-7BB5-49BE-948D-A2B37325A576}"/>
              </a:ext>
            </a:extLst>
          </p:cNvPr>
          <p:cNvPicPr>
            <a:picLocks noChangeAspect="1"/>
          </p:cNvPicPr>
          <p:nvPr userDrawn="1"/>
        </p:nvPicPr>
        <p:blipFill>
          <a:blip r:embed="rId13"/>
          <a:stretch>
            <a:fillRect/>
          </a:stretch>
        </p:blipFill>
        <p:spPr>
          <a:xfrm>
            <a:off x="1155286" y="946654"/>
            <a:ext cx="2595554" cy="1035464"/>
          </a:xfrm>
          <a:prstGeom prst="rect">
            <a:avLst/>
          </a:prstGeom>
        </p:spPr>
      </p:pic>
      <p:sp>
        <p:nvSpPr>
          <p:cNvPr id="11" name="SText">
            <a:extLst>
              <a:ext uri="{FF2B5EF4-FFF2-40B4-BE49-F238E27FC236}">
                <a16:creationId xmlns:a16="http://schemas.microsoft.com/office/drawing/2014/main" id="{CE6AC297-D723-4ED4-8486-27E2AA00768F}"/>
              </a:ext>
            </a:extLst>
          </p:cNvPr>
          <p:cNvSpPr txBox="1"/>
          <p:nvPr userDrawn="1">
            <p:custDataLst>
              <p:tags r:id="rId6"/>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2" name="Text">
            <a:extLst>
              <a:ext uri="{FF2B5EF4-FFF2-40B4-BE49-F238E27FC236}">
                <a16:creationId xmlns:a16="http://schemas.microsoft.com/office/drawing/2014/main" id="{BCFCDB61-D69C-4725-934E-BD710B622A9E}"/>
              </a:ext>
            </a:extLst>
          </p:cNvPr>
          <p:cNvSpPr txBox="1"/>
          <p:nvPr userDrawn="1">
            <p:custDataLst>
              <p:tags r:id="rId7"/>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3" name="Slide Number">
            <a:extLst>
              <a:ext uri="{FF2B5EF4-FFF2-40B4-BE49-F238E27FC236}">
                <a16:creationId xmlns:a16="http://schemas.microsoft.com/office/drawing/2014/main" id="{603A838B-A3E5-4975-A71A-B82700827B87}"/>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Title">
            <a:extLst>
              <a:ext uri="{FF2B5EF4-FFF2-40B4-BE49-F238E27FC236}">
                <a16:creationId xmlns:a16="http://schemas.microsoft.com/office/drawing/2014/main" id="{CFB1625F-77F8-45AC-A942-93BAFA297F45}"/>
              </a:ext>
            </a:extLst>
          </p:cNvPr>
          <p:cNvSpPr txBox="1">
            <a:spLocks/>
          </p:cNvSpPr>
          <p:nvPr userDrawn="1">
            <p:custDataLst>
              <p:tags r:id="rId9"/>
            </p:custDataLst>
          </p:nvPr>
        </p:nvSpPr>
        <p:spPr>
          <a:xfrm>
            <a:off x="974389" y="2201782"/>
            <a:ext cx="2892029" cy="61555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l" defTabSz="914400" rtl="0" eaLnBrk="1" latinLnBrk="0" hangingPunct="1">
              <a:lnSpc>
                <a:spcPct val="100000"/>
              </a:lnSpc>
              <a:spcBef>
                <a:spcPct val="0"/>
              </a:spcBef>
              <a:buNone/>
              <a:defRPr lang="en-US" sz="4400" b="0" kern="1200" spc="0" baseline="0" dirty="0">
                <a:ln w="6350" cap="flat">
                  <a:noFill/>
                  <a:miter lim="800000"/>
                </a:ln>
                <a:solidFill>
                  <a:schemeClr val="tx1"/>
                </a:solidFill>
                <a:latin typeface="+mj-lt"/>
                <a:ea typeface="+mj-ea"/>
                <a:cs typeface="+mj-cs"/>
              </a:defRPr>
            </a:lvl1pPr>
          </a:lstStyle>
          <a:p>
            <a:pPr algn="ctr"/>
            <a:r>
              <a:rPr lang="en-US" sz="4000" b="1" i="0" dirty="0"/>
              <a:t>Project MaX</a:t>
            </a:r>
          </a:p>
        </p:txBody>
      </p:sp>
    </p:spTree>
    <p:extLst>
      <p:ext uri="{BB962C8B-B14F-4D97-AF65-F5344CB8AC3E}">
        <p14:creationId xmlns:p14="http://schemas.microsoft.com/office/powerpoint/2010/main" val="291498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109617" y="1838501"/>
            <a:ext cx="22167942" cy="49244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mj-lt"/>
              </a:defRPr>
            </a:lvl1pPr>
          </a:lstStyle>
          <a:p>
            <a:pPr lvl="0">
              <a:buNone/>
            </a:pPr>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6" y="13003339"/>
            <a:ext cx="14557617"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1109614" y="83195"/>
            <a:ext cx="7687677" cy="246222"/>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6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1109617" y="344424"/>
            <a:ext cx="22167942" cy="1463040"/>
          </a:xfrm>
          <a:prstGeom prst="rect">
            <a:avLst/>
          </a:prstGeo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30843048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6" y="3413127"/>
            <a:ext cx="7627089" cy="1538882"/>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40BD4A69-EE87-462B-992D-652A2AA93CFC}"/>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7818881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3947661832"/>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7" y="6088561"/>
            <a:ext cx="10132871" cy="1538882"/>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5F1280C-96BA-4DDB-8A47-4B21F6AFB3C9}"/>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8622540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1109617" y="9160936"/>
            <a:ext cx="22167942" cy="1354216"/>
          </a:xfrm>
        </p:spPr>
        <p:txBody>
          <a:bodyPr vert="horz" anchor="b">
            <a:noAutofit/>
          </a:bodyPr>
          <a:lstStyle>
            <a:lvl1pPr rtl="0">
              <a:lnSpc>
                <a:spcPct val="100000"/>
              </a:lnSpc>
              <a:defRPr sz="88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AA8D08D4-41D3-4FBC-ADBF-9797551CC9D5}"/>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3961698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6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3011816" y="7112458"/>
            <a:ext cx="18363543" cy="1046440"/>
          </a:xfrm>
          <a:prstGeom prst="rect">
            <a:avLst/>
          </a:prstGeom>
        </p:spPr>
        <p:txBody>
          <a:bodyPr vert="horz">
            <a:spAutoFit/>
          </a:bodyPr>
          <a:lstStyle>
            <a:lvl1pPr rtl="0">
              <a:lnSpc>
                <a:spcPct val="105000"/>
              </a:lnSpc>
              <a:defRPr sz="68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3011816" y="8569261"/>
            <a:ext cx="18363543"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5"/>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EC2FD804-6408-48EE-A9D1-53F7320DC789}"/>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1260201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049915973"/>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6828409" y="0"/>
            <a:ext cx="175587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1109616" y="5488739"/>
            <a:ext cx="5029855" cy="1538882"/>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1109616" y="7319289"/>
            <a:ext cx="5029855" cy="984886"/>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7"/>
            </p:custDataLst>
          </p:nvPr>
        </p:nvSpPr>
        <p:spPr>
          <a:xfrm>
            <a:off x="1109615" y="83195"/>
            <a:ext cx="502985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7A015A71-EDA6-4893-B0FC-19F76A074AD8}"/>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4EE2C36A-FCF4-4530-AF91-D865AB125D6E}"/>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3D545829-9BD2-4211-BBDB-826A846018FA}"/>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22984062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89192774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1109617" y="5488739"/>
            <a:ext cx="6932054" cy="1538882"/>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1109616" y="7319289"/>
            <a:ext cx="6932052" cy="492442"/>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7"/>
            </p:custDataLst>
          </p:nvPr>
        </p:nvSpPr>
        <p:spPr>
          <a:xfrm>
            <a:off x="1109616" y="83195"/>
            <a:ext cx="6932056"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7085560-93A7-4306-8B77-11970E3FCA21}"/>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9F2CE880-F822-434F-B5F6-A232AF06849B}"/>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BDFE8BCC-A94A-4D10-8C17-0579F09A36F7}"/>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7549822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2187491" y="0"/>
            <a:ext cx="12199684"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0132871"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01328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92AB191-0932-49B6-B99B-63B5D1A709A2}"/>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E463D2E6-8AFF-4790-A2C7-B32F05B3B8FF}"/>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0605EB33-7981-43AD-A9AA-F162ACCA777D}"/>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20087160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572" imgH="588" progId="TCLayout.ActiveDocument.1">
                  <p:embed/>
                </p:oleObj>
              </mc:Choice>
              <mc:Fallback>
                <p:oleObj name="think-cell Slide" r:id="rId12"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1109616" y="344424"/>
            <a:ext cx="13937271" cy="1463040"/>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15662663" y="0"/>
            <a:ext cx="8724512"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1109616" y="1838501"/>
            <a:ext cx="139372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6"/>
            </p:custDataLst>
          </p:nvPr>
        </p:nvSpPr>
        <p:spPr>
          <a:xfrm>
            <a:off x="1109615" y="13003339"/>
            <a:ext cx="13937273"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solidFill>
                  <a:schemeClr val="tx1"/>
                </a:solidFill>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E4703E82-9FC0-41AA-93D0-C06026BE79C4}"/>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6BEB994A-2240-47C0-B395-657264937586}"/>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65BB3DD3-60DD-4506-834F-11730E0E405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2527909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17565119" y="0"/>
            <a:ext cx="682205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5839470"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5839470" cy="492442"/>
          </a:xfrm>
          <a:prstGeom prst="rect">
            <a:avLst/>
          </a:prstGeom>
        </p:spPr>
        <p:txBody>
          <a:bodyPr wrap="square">
            <a:spAutoFit/>
          </a:bodyPr>
          <a:lstStyle>
            <a:lvl1pPr marL="0" indent="0" algn="l" rtl="0">
              <a:buNone/>
              <a:defRPr sz="3200" b="0" u="none"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3C2AA247-5FA8-4713-ACBE-94D1975E06EC}"/>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5" name="SText">
            <a:extLst>
              <a:ext uri="{FF2B5EF4-FFF2-40B4-BE49-F238E27FC236}">
                <a16:creationId xmlns:a16="http://schemas.microsoft.com/office/drawing/2014/main" id="{0015CDAD-8504-4188-9569-CEB3C290ED30}"/>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6" name="Text">
            <a:extLst>
              <a:ext uri="{FF2B5EF4-FFF2-40B4-BE49-F238E27FC236}">
                <a16:creationId xmlns:a16="http://schemas.microsoft.com/office/drawing/2014/main" id="{2D8271D1-07EC-46DF-A1F6-CFB51D7798D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34225422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26" Type="http://schemas.openxmlformats.org/officeDocument/2006/relationships/slideLayout" Target="../slideLayouts/slideLayout382.xml"/><Relationship Id="rId39" Type="http://schemas.openxmlformats.org/officeDocument/2006/relationships/slideLayout" Target="../slideLayouts/slideLayout395.xml"/><Relationship Id="rId21" Type="http://schemas.openxmlformats.org/officeDocument/2006/relationships/slideLayout" Target="../slideLayouts/slideLayout377.xml"/><Relationship Id="rId34" Type="http://schemas.openxmlformats.org/officeDocument/2006/relationships/slideLayout" Target="../slideLayouts/slideLayout390.xml"/><Relationship Id="rId42" Type="http://schemas.openxmlformats.org/officeDocument/2006/relationships/slideLayout" Target="../slideLayouts/slideLayout398.xml"/><Relationship Id="rId47" Type="http://schemas.openxmlformats.org/officeDocument/2006/relationships/slideLayout" Target="../slideLayouts/slideLayout403.xml"/><Relationship Id="rId50" Type="http://schemas.openxmlformats.org/officeDocument/2006/relationships/slideLayout" Target="../slideLayouts/slideLayout406.xml"/><Relationship Id="rId7" Type="http://schemas.openxmlformats.org/officeDocument/2006/relationships/slideLayout" Target="../slideLayouts/slideLayout363.xml"/><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9" Type="http://schemas.openxmlformats.org/officeDocument/2006/relationships/slideLayout" Target="../slideLayouts/slideLayout385.xml"/><Relationship Id="rId11" Type="http://schemas.openxmlformats.org/officeDocument/2006/relationships/slideLayout" Target="../slideLayouts/slideLayout367.xml"/><Relationship Id="rId24" Type="http://schemas.openxmlformats.org/officeDocument/2006/relationships/slideLayout" Target="../slideLayouts/slideLayout380.xml"/><Relationship Id="rId32" Type="http://schemas.openxmlformats.org/officeDocument/2006/relationships/slideLayout" Target="../slideLayouts/slideLayout388.xml"/><Relationship Id="rId37" Type="http://schemas.openxmlformats.org/officeDocument/2006/relationships/slideLayout" Target="../slideLayouts/slideLayout393.xml"/><Relationship Id="rId40" Type="http://schemas.openxmlformats.org/officeDocument/2006/relationships/slideLayout" Target="../slideLayouts/slideLayout396.xml"/><Relationship Id="rId45" Type="http://schemas.openxmlformats.org/officeDocument/2006/relationships/slideLayout" Target="../slideLayouts/slideLayout401.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23" Type="http://schemas.openxmlformats.org/officeDocument/2006/relationships/slideLayout" Target="../slideLayouts/slideLayout379.xml"/><Relationship Id="rId28" Type="http://schemas.openxmlformats.org/officeDocument/2006/relationships/slideLayout" Target="../slideLayouts/slideLayout384.xml"/><Relationship Id="rId36" Type="http://schemas.openxmlformats.org/officeDocument/2006/relationships/slideLayout" Target="../slideLayouts/slideLayout392.xml"/><Relationship Id="rId49" Type="http://schemas.openxmlformats.org/officeDocument/2006/relationships/slideLayout" Target="../slideLayouts/slideLayout405.xml"/><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31" Type="http://schemas.openxmlformats.org/officeDocument/2006/relationships/slideLayout" Target="../slideLayouts/slideLayout387.xml"/><Relationship Id="rId44" Type="http://schemas.openxmlformats.org/officeDocument/2006/relationships/slideLayout" Target="../slideLayouts/slideLayout400.xml"/><Relationship Id="rId52" Type="http://schemas.openxmlformats.org/officeDocument/2006/relationships/theme" Target="../theme/theme10.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slideLayout" Target="../slideLayouts/slideLayout378.xml"/><Relationship Id="rId27" Type="http://schemas.openxmlformats.org/officeDocument/2006/relationships/slideLayout" Target="../slideLayouts/slideLayout383.xml"/><Relationship Id="rId30" Type="http://schemas.openxmlformats.org/officeDocument/2006/relationships/slideLayout" Target="../slideLayouts/slideLayout386.xml"/><Relationship Id="rId35" Type="http://schemas.openxmlformats.org/officeDocument/2006/relationships/slideLayout" Target="../slideLayouts/slideLayout391.xml"/><Relationship Id="rId43" Type="http://schemas.openxmlformats.org/officeDocument/2006/relationships/slideLayout" Target="../slideLayouts/slideLayout399.xml"/><Relationship Id="rId48" Type="http://schemas.openxmlformats.org/officeDocument/2006/relationships/slideLayout" Target="../slideLayouts/slideLayout404.xml"/><Relationship Id="rId8" Type="http://schemas.openxmlformats.org/officeDocument/2006/relationships/slideLayout" Target="../slideLayouts/slideLayout364.xml"/><Relationship Id="rId51" Type="http://schemas.openxmlformats.org/officeDocument/2006/relationships/slideLayout" Target="../slideLayouts/slideLayout407.xml"/><Relationship Id="rId3" Type="http://schemas.openxmlformats.org/officeDocument/2006/relationships/slideLayout" Target="../slideLayouts/slideLayout359.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5" Type="http://schemas.openxmlformats.org/officeDocument/2006/relationships/slideLayout" Target="../slideLayouts/slideLayout381.xml"/><Relationship Id="rId33" Type="http://schemas.openxmlformats.org/officeDocument/2006/relationships/slideLayout" Target="../slideLayouts/slideLayout389.xml"/><Relationship Id="rId38" Type="http://schemas.openxmlformats.org/officeDocument/2006/relationships/slideLayout" Target="../slideLayouts/slideLayout394.xml"/><Relationship Id="rId46" Type="http://schemas.openxmlformats.org/officeDocument/2006/relationships/slideLayout" Target="../slideLayouts/slideLayout402.xml"/><Relationship Id="rId20" Type="http://schemas.openxmlformats.org/officeDocument/2006/relationships/slideLayout" Target="../slideLayouts/slideLayout376.xml"/><Relationship Id="rId41" Type="http://schemas.openxmlformats.org/officeDocument/2006/relationships/slideLayout" Target="../slideLayouts/slideLayout397.xml"/><Relationship Id="rId1" Type="http://schemas.openxmlformats.org/officeDocument/2006/relationships/slideLayout" Target="../slideLayouts/slideLayout357.xml"/><Relationship Id="rId6" Type="http://schemas.openxmlformats.org/officeDocument/2006/relationships/slideLayout" Target="../slideLayouts/slideLayout36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9" Type="http://schemas.openxmlformats.org/officeDocument/2006/relationships/slideLayout" Target="../slideLayouts/slideLayout446.xml"/><Relationship Id="rId21" Type="http://schemas.openxmlformats.org/officeDocument/2006/relationships/slideLayout" Target="../slideLayouts/slideLayout428.xml"/><Relationship Id="rId34" Type="http://schemas.openxmlformats.org/officeDocument/2006/relationships/slideLayout" Target="../slideLayouts/slideLayout441.xml"/><Relationship Id="rId42" Type="http://schemas.openxmlformats.org/officeDocument/2006/relationships/slideLayout" Target="../slideLayouts/slideLayout449.xml"/><Relationship Id="rId47" Type="http://schemas.openxmlformats.org/officeDocument/2006/relationships/slideLayout" Target="../slideLayouts/slideLayout454.xml"/><Relationship Id="rId50" Type="http://schemas.openxmlformats.org/officeDocument/2006/relationships/slideLayout" Target="../slideLayouts/slideLayout457.xml"/><Relationship Id="rId7" Type="http://schemas.openxmlformats.org/officeDocument/2006/relationships/slideLayout" Target="../slideLayouts/slideLayout41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9" Type="http://schemas.openxmlformats.org/officeDocument/2006/relationships/slideLayout" Target="../slideLayouts/slideLayout436.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slideLayout" Target="../slideLayouts/slideLayout439.xml"/><Relationship Id="rId37" Type="http://schemas.openxmlformats.org/officeDocument/2006/relationships/slideLayout" Target="../slideLayouts/slideLayout444.xml"/><Relationship Id="rId40" Type="http://schemas.openxmlformats.org/officeDocument/2006/relationships/slideLayout" Target="../slideLayouts/slideLayout447.xml"/><Relationship Id="rId45" Type="http://schemas.openxmlformats.org/officeDocument/2006/relationships/slideLayout" Target="../slideLayouts/slideLayout452.xml"/><Relationship Id="rId53" Type="http://schemas.openxmlformats.org/officeDocument/2006/relationships/theme" Target="../theme/theme11.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4" Type="http://schemas.openxmlformats.org/officeDocument/2006/relationships/slideLayout" Target="../slideLayouts/slideLayout451.xml"/><Relationship Id="rId52" Type="http://schemas.openxmlformats.org/officeDocument/2006/relationships/slideLayout" Target="../slideLayouts/slideLayout459.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35" Type="http://schemas.openxmlformats.org/officeDocument/2006/relationships/slideLayout" Target="../slideLayouts/slideLayout442.xml"/><Relationship Id="rId43" Type="http://schemas.openxmlformats.org/officeDocument/2006/relationships/slideLayout" Target="../slideLayouts/slideLayout450.xml"/><Relationship Id="rId48" Type="http://schemas.openxmlformats.org/officeDocument/2006/relationships/slideLayout" Target="../slideLayouts/slideLayout455.xml"/><Relationship Id="rId8" Type="http://schemas.openxmlformats.org/officeDocument/2006/relationships/slideLayout" Target="../slideLayouts/slideLayout415.xml"/><Relationship Id="rId51" Type="http://schemas.openxmlformats.org/officeDocument/2006/relationships/slideLayout" Target="../slideLayouts/slideLayout458.xml"/><Relationship Id="rId3" Type="http://schemas.openxmlformats.org/officeDocument/2006/relationships/slideLayout" Target="../slideLayouts/slideLayout410.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slideLayout" Target="../slideLayouts/slideLayout440.xml"/><Relationship Id="rId38" Type="http://schemas.openxmlformats.org/officeDocument/2006/relationships/slideLayout" Target="../slideLayouts/slideLayout445.xml"/><Relationship Id="rId46" Type="http://schemas.openxmlformats.org/officeDocument/2006/relationships/slideLayout" Target="../slideLayouts/slideLayout453.xml"/><Relationship Id="rId20" Type="http://schemas.openxmlformats.org/officeDocument/2006/relationships/slideLayout" Target="../slideLayouts/slideLayout427.xml"/><Relationship Id="rId41" Type="http://schemas.openxmlformats.org/officeDocument/2006/relationships/slideLayout" Target="../slideLayouts/slideLayout448.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36" Type="http://schemas.openxmlformats.org/officeDocument/2006/relationships/slideLayout" Target="../slideLayouts/slideLayout443.xml"/><Relationship Id="rId49" Type="http://schemas.openxmlformats.org/officeDocument/2006/relationships/slideLayout" Target="../slideLayouts/slideLayout45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72.xml"/><Relationship Id="rId18" Type="http://schemas.openxmlformats.org/officeDocument/2006/relationships/slideLayout" Target="../slideLayouts/slideLayout477.xml"/><Relationship Id="rId26" Type="http://schemas.openxmlformats.org/officeDocument/2006/relationships/slideLayout" Target="../slideLayouts/slideLayout485.xml"/><Relationship Id="rId39" Type="http://schemas.openxmlformats.org/officeDocument/2006/relationships/slideLayout" Target="../slideLayouts/slideLayout498.xml"/><Relationship Id="rId21" Type="http://schemas.openxmlformats.org/officeDocument/2006/relationships/slideLayout" Target="../slideLayouts/slideLayout480.xml"/><Relationship Id="rId34" Type="http://schemas.openxmlformats.org/officeDocument/2006/relationships/slideLayout" Target="../slideLayouts/slideLayout493.xml"/><Relationship Id="rId42" Type="http://schemas.openxmlformats.org/officeDocument/2006/relationships/slideLayout" Target="../slideLayouts/slideLayout501.xml"/><Relationship Id="rId47" Type="http://schemas.openxmlformats.org/officeDocument/2006/relationships/theme" Target="../theme/theme12.xml"/><Relationship Id="rId7" Type="http://schemas.openxmlformats.org/officeDocument/2006/relationships/slideLayout" Target="../slideLayouts/slideLayout466.xml"/><Relationship Id="rId2" Type="http://schemas.openxmlformats.org/officeDocument/2006/relationships/slideLayout" Target="../slideLayouts/slideLayout461.xml"/><Relationship Id="rId16" Type="http://schemas.openxmlformats.org/officeDocument/2006/relationships/slideLayout" Target="../slideLayouts/slideLayout475.xml"/><Relationship Id="rId29" Type="http://schemas.openxmlformats.org/officeDocument/2006/relationships/slideLayout" Target="../slideLayouts/slideLayout488.xml"/><Relationship Id="rId1" Type="http://schemas.openxmlformats.org/officeDocument/2006/relationships/slideLayout" Target="../slideLayouts/slideLayout460.xml"/><Relationship Id="rId6" Type="http://schemas.openxmlformats.org/officeDocument/2006/relationships/slideLayout" Target="../slideLayouts/slideLayout465.xml"/><Relationship Id="rId11" Type="http://schemas.openxmlformats.org/officeDocument/2006/relationships/slideLayout" Target="../slideLayouts/slideLayout470.xml"/><Relationship Id="rId24" Type="http://schemas.openxmlformats.org/officeDocument/2006/relationships/slideLayout" Target="../slideLayouts/slideLayout483.xml"/><Relationship Id="rId32" Type="http://schemas.openxmlformats.org/officeDocument/2006/relationships/slideLayout" Target="../slideLayouts/slideLayout491.xml"/><Relationship Id="rId37" Type="http://schemas.openxmlformats.org/officeDocument/2006/relationships/slideLayout" Target="../slideLayouts/slideLayout496.xml"/><Relationship Id="rId40" Type="http://schemas.openxmlformats.org/officeDocument/2006/relationships/slideLayout" Target="../slideLayouts/slideLayout499.xml"/><Relationship Id="rId45" Type="http://schemas.openxmlformats.org/officeDocument/2006/relationships/slideLayout" Target="../slideLayouts/slideLayout504.xml"/><Relationship Id="rId5" Type="http://schemas.openxmlformats.org/officeDocument/2006/relationships/slideLayout" Target="../slideLayouts/slideLayout464.xml"/><Relationship Id="rId15" Type="http://schemas.openxmlformats.org/officeDocument/2006/relationships/slideLayout" Target="../slideLayouts/slideLayout474.xml"/><Relationship Id="rId23" Type="http://schemas.openxmlformats.org/officeDocument/2006/relationships/slideLayout" Target="../slideLayouts/slideLayout482.xml"/><Relationship Id="rId28" Type="http://schemas.openxmlformats.org/officeDocument/2006/relationships/slideLayout" Target="../slideLayouts/slideLayout487.xml"/><Relationship Id="rId36" Type="http://schemas.openxmlformats.org/officeDocument/2006/relationships/slideLayout" Target="../slideLayouts/slideLayout495.xml"/><Relationship Id="rId10" Type="http://schemas.openxmlformats.org/officeDocument/2006/relationships/slideLayout" Target="../slideLayouts/slideLayout469.xml"/><Relationship Id="rId19" Type="http://schemas.openxmlformats.org/officeDocument/2006/relationships/slideLayout" Target="../slideLayouts/slideLayout478.xml"/><Relationship Id="rId31" Type="http://schemas.openxmlformats.org/officeDocument/2006/relationships/slideLayout" Target="../slideLayouts/slideLayout490.xml"/><Relationship Id="rId44" Type="http://schemas.openxmlformats.org/officeDocument/2006/relationships/slideLayout" Target="../slideLayouts/slideLayout503.xml"/><Relationship Id="rId4" Type="http://schemas.openxmlformats.org/officeDocument/2006/relationships/slideLayout" Target="../slideLayouts/slideLayout463.xml"/><Relationship Id="rId9" Type="http://schemas.openxmlformats.org/officeDocument/2006/relationships/slideLayout" Target="../slideLayouts/slideLayout468.xml"/><Relationship Id="rId14" Type="http://schemas.openxmlformats.org/officeDocument/2006/relationships/slideLayout" Target="../slideLayouts/slideLayout473.xml"/><Relationship Id="rId22" Type="http://schemas.openxmlformats.org/officeDocument/2006/relationships/slideLayout" Target="../slideLayouts/slideLayout481.xml"/><Relationship Id="rId27" Type="http://schemas.openxmlformats.org/officeDocument/2006/relationships/slideLayout" Target="../slideLayouts/slideLayout486.xml"/><Relationship Id="rId30" Type="http://schemas.openxmlformats.org/officeDocument/2006/relationships/slideLayout" Target="../slideLayouts/slideLayout489.xml"/><Relationship Id="rId35" Type="http://schemas.openxmlformats.org/officeDocument/2006/relationships/slideLayout" Target="../slideLayouts/slideLayout494.xml"/><Relationship Id="rId43" Type="http://schemas.openxmlformats.org/officeDocument/2006/relationships/slideLayout" Target="../slideLayouts/slideLayout502.xml"/><Relationship Id="rId8" Type="http://schemas.openxmlformats.org/officeDocument/2006/relationships/slideLayout" Target="../slideLayouts/slideLayout467.xml"/><Relationship Id="rId3" Type="http://schemas.openxmlformats.org/officeDocument/2006/relationships/slideLayout" Target="../slideLayouts/slideLayout462.xml"/><Relationship Id="rId12" Type="http://schemas.openxmlformats.org/officeDocument/2006/relationships/slideLayout" Target="../slideLayouts/slideLayout471.xml"/><Relationship Id="rId17" Type="http://schemas.openxmlformats.org/officeDocument/2006/relationships/slideLayout" Target="../slideLayouts/slideLayout476.xml"/><Relationship Id="rId25" Type="http://schemas.openxmlformats.org/officeDocument/2006/relationships/slideLayout" Target="../slideLayouts/slideLayout484.xml"/><Relationship Id="rId33" Type="http://schemas.openxmlformats.org/officeDocument/2006/relationships/slideLayout" Target="../slideLayouts/slideLayout492.xml"/><Relationship Id="rId38" Type="http://schemas.openxmlformats.org/officeDocument/2006/relationships/slideLayout" Target="../slideLayouts/slideLayout497.xml"/><Relationship Id="rId46" Type="http://schemas.openxmlformats.org/officeDocument/2006/relationships/slideLayout" Target="../slideLayouts/slideLayout505.xml"/><Relationship Id="rId20" Type="http://schemas.openxmlformats.org/officeDocument/2006/relationships/slideLayout" Target="../slideLayouts/slideLayout479.xml"/><Relationship Id="rId41" Type="http://schemas.openxmlformats.org/officeDocument/2006/relationships/slideLayout" Target="../slideLayouts/slideLayout500.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26" Type="http://schemas.openxmlformats.org/officeDocument/2006/relationships/slideLayout" Target="../slideLayouts/slideLayout531.xml"/><Relationship Id="rId39" Type="http://schemas.openxmlformats.org/officeDocument/2006/relationships/slideLayout" Target="../slideLayouts/slideLayout544.xml"/><Relationship Id="rId21" Type="http://schemas.openxmlformats.org/officeDocument/2006/relationships/slideLayout" Target="../slideLayouts/slideLayout526.xml"/><Relationship Id="rId34" Type="http://schemas.openxmlformats.org/officeDocument/2006/relationships/slideLayout" Target="../slideLayouts/slideLayout539.xml"/><Relationship Id="rId7" Type="http://schemas.openxmlformats.org/officeDocument/2006/relationships/slideLayout" Target="../slideLayouts/slideLayout51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slideLayout" Target="../slideLayouts/slideLayout525.xml"/><Relationship Id="rId29" Type="http://schemas.openxmlformats.org/officeDocument/2006/relationships/slideLayout" Target="../slideLayouts/slideLayout534.xml"/><Relationship Id="rId41" Type="http://schemas.openxmlformats.org/officeDocument/2006/relationships/theme" Target="../theme/theme13.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24" Type="http://schemas.openxmlformats.org/officeDocument/2006/relationships/slideLayout" Target="../slideLayouts/slideLayout529.xml"/><Relationship Id="rId32" Type="http://schemas.openxmlformats.org/officeDocument/2006/relationships/slideLayout" Target="../slideLayouts/slideLayout537.xml"/><Relationship Id="rId37" Type="http://schemas.openxmlformats.org/officeDocument/2006/relationships/slideLayout" Target="../slideLayouts/slideLayout542.xml"/><Relationship Id="rId40" Type="http://schemas.openxmlformats.org/officeDocument/2006/relationships/slideLayout" Target="../slideLayouts/slideLayout545.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23" Type="http://schemas.openxmlformats.org/officeDocument/2006/relationships/slideLayout" Target="../slideLayouts/slideLayout528.xml"/><Relationship Id="rId28" Type="http://schemas.openxmlformats.org/officeDocument/2006/relationships/slideLayout" Target="../slideLayouts/slideLayout533.xml"/><Relationship Id="rId36" Type="http://schemas.openxmlformats.org/officeDocument/2006/relationships/slideLayout" Target="../slideLayouts/slideLayout541.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31" Type="http://schemas.openxmlformats.org/officeDocument/2006/relationships/slideLayout" Target="../slideLayouts/slideLayout536.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 Id="rId22" Type="http://schemas.openxmlformats.org/officeDocument/2006/relationships/slideLayout" Target="../slideLayouts/slideLayout527.xml"/><Relationship Id="rId27" Type="http://schemas.openxmlformats.org/officeDocument/2006/relationships/slideLayout" Target="../slideLayouts/slideLayout532.xml"/><Relationship Id="rId30" Type="http://schemas.openxmlformats.org/officeDocument/2006/relationships/slideLayout" Target="../slideLayouts/slideLayout535.xml"/><Relationship Id="rId35" Type="http://schemas.openxmlformats.org/officeDocument/2006/relationships/slideLayout" Target="../slideLayouts/slideLayout540.xml"/><Relationship Id="rId8" Type="http://schemas.openxmlformats.org/officeDocument/2006/relationships/slideLayout" Target="../slideLayouts/slideLayout513.xml"/><Relationship Id="rId3" Type="http://schemas.openxmlformats.org/officeDocument/2006/relationships/slideLayout" Target="../slideLayouts/slideLayout508.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5" Type="http://schemas.openxmlformats.org/officeDocument/2006/relationships/slideLayout" Target="../slideLayouts/slideLayout530.xml"/><Relationship Id="rId33" Type="http://schemas.openxmlformats.org/officeDocument/2006/relationships/slideLayout" Target="../slideLayouts/slideLayout538.xml"/><Relationship Id="rId38" Type="http://schemas.openxmlformats.org/officeDocument/2006/relationships/slideLayout" Target="../slideLayouts/slideLayout54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theme" Target="../theme/theme2.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tags" Target="../tags/tag4.xml"/><Relationship Id="rId39" Type="http://schemas.openxmlformats.org/officeDocument/2006/relationships/tags" Target="../tags/tag17.xml"/><Relationship Id="rId21" Type="http://schemas.openxmlformats.org/officeDocument/2006/relationships/slideLayout" Target="../slideLayouts/slideLayout109.xml"/><Relationship Id="rId34" Type="http://schemas.openxmlformats.org/officeDocument/2006/relationships/tags" Target="../tags/tag12.xml"/><Relationship Id="rId42" Type="http://schemas.openxmlformats.org/officeDocument/2006/relationships/tags" Target="../tags/tag20.xml"/><Relationship Id="rId47" Type="http://schemas.openxmlformats.org/officeDocument/2006/relationships/tags" Target="../tags/tag25.xml"/><Relationship Id="rId50" Type="http://schemas.openxmlformats.org/officeDocument/2006/relationships/image" Target="../media/image7.emf"/><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tags" Target="../tags/tag7.xml"/><Relationship Id="rId11" Type="http://schemas.openxmlformats.org/officeDocument/2006/relationships/slideLayout" Target="../slideLayouts/slideLayout99.xml"/><Relationship Id="rId24" Type="http://schemas.openxmlformats.org/officeDocument/2006/relationships/tags" Target="../tags/tag2.xml"/><Relationship Id="rId32" Type="http://schemas.openxmlformats.org/officeDocument/2006/relationships/tags" Target="../tags/tag10.xml"/><Relationship Id="rId37" Type="http://schemas.openxmlformats.org/officeDocument/2006/relationships/tags" Target="../tags/tag15.xml"/><Relationship Id="rId40" Type="http://schemas.openxmlformats.org/officeDocument/2006/relationships/tags" Target="../tags/tag18.xml"/><Relationship Id="rId45" Type="http://schemas.openxmlformats.org/officeDocument/2006/relationships/tags" Target="../tags/tag2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ags" Target="../tags/tag1.xml"/><Relationship Id="rId28" Type="http://schemas.openxmlformats.org/officeDocument/2006/relationships/tags" Target="../tags/tag6.xml"/><Relationship Id="rId36" Type="http://schemas.openxmlformats.org/officeDocument/2006/relationships/tags" Target="../tags/tag14.xml"/><Relationship Id="rId49" Type="http://schemas.openxmlformats.org/officeDocument/2006/relationships/oleObject" Target="../embeddings/oleObject1.bin"/><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tags" Target="../tags/tag9.xml"/><Relationship Id="rId44" Type="http://schemas.openxmlformats.org/officeDocument/2006/relationships/tags" Target="../tags/tag2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3.xml"/><Relationship Id="rId27" Type="http://schemas.openxmlformats.org/officeDocument/2006/relationships/tags" Target="../tags/tag5.xml"/><Relationship Id="rId30" Type="http://schemas.openxmlformats.org/officeDocument/2006/relationships/tags" Target="../tags/tag8.xml"/><Relationship Id="rId35" Type="http://schemas.openxmlformats.org/officeDocument/2006/relationships/tags" Target="../tags/tag13.xml"/><Relationship Id="rId43" Type="http://schemas.openxmlformats.org/officeDocument/2006/relationships/tags" Target="../tags/tag21.xml"/><Relationship Id="rId48" Type="http://schemas.openxmlformats.org/officeDocument/2006/relationships/tags" Target="../tags/tag26.xml"/><Relationship Id="rId8" Type="http://schemas.openxmlformats.org/officeDocument/2006/relationships/slideLayout" Target="../slideLayouts/slideLayout9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tags" Target="../tags/tag3.xml"/><Relationship Id="rId33" Type="http://schemas.openxmlformats.org/officeDocument/2006/relationships/tags" Target="../tags/tag11.xml"/><Relationship Id="rId38" Type="http://schemas.openxmlformats.org/officeDocument/2006/relationships/tags" Target="../tags/tag16.xml"/><Relationship Id="rId46" Type="http://schemas.openxmlformats.org/officeDocument/2006/relationships/tags" Target="../tags/tag24.xml"/><Relationship Id="rId20" Type="http://schemas.openxmlformats.org/officeDocument/2006/relationships/slideLayout" Target="../slideLayouts/slideLayout108.xml"/><Relationship Id="rId41" Type="http://schemas.openxmlformats.org/officeDocument/2006/relationships/tags" Target="../tags/tag19.xml"/><Relationship Id="rId1" Type="http://schemas.openxmlformats.org/officeDocument/2006/relationships/slideLayout" Target="../slideLayouts/slideLayout89.xml"/><Relationship Id="rId6"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tags" Target="../tags/tag190.xml"/><Relationship Id="rId39" Type="http://schemas.openxmlformats.org/officeDocument/2006/relationships/tags" Target="../tags/tag203.xml"/><Relationship Id="rId21" Type="http://schemas.openxmlformats.org/officeDocument/2006/relationships/slideLayout" Target="../slideLayouts/slideLayout130.xml"/><Relationship Id="rId34" Type="http://schemas.openxmlformats.org/officeDocument/2006/relationships/tags" Target="../tags/tag198.xml"/><Relationship Id="rId42" Type="http://schemas.openxmlformats.org/officeDocument/2006/relationships/tags" Target="../tags/tag206.xml"/><Relationship Id="rId47" Type="http://schemas.openxmlformats.org/officeDocument/2006/relationships/tags" Target="../tags/tag211.xml"/><Relationship Id="rId50" Type="http://schemas.openxmlformats.org/officeDocument/2006/relationships/image" Target="../media/image7.emf"/><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tags" Target="../tags/tag193.xml"/><Relationship Id="rId11" Type="http://schemas.openxmlformats.org/officeDocument/2006/relationships/slideLayout" Target="../slideLayouts/slideLayout120.xml"/><Relationship Id="rId24" Type="http://schemas.openxmlformats.org/officeDocument/2006/relationships/tags" Target="../tags/tag188.xml"/><Relationship Id="rId32" Type="http://schemas.openxmlformats.org/officeDocument/2006/relationships/tags" Target="../tags/tag196.xml"/><Relationship Id="rId37" Type="http://schemas.openxmlformats.org/officeDocument/2006/relationships/tags" Target="../tags/tag201.xml"/><Relationship Id="rId40" Type="http://schemas.openxmlformats.org/officeDocument/2006/relationships/tags" Target="../tags/tag204.xml"/><Relationship Id="rId45" Type="http://schemas.openxmlformats.org/officeDocument/2006/relationships/tags" Target="../tags/tag209.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tags" Target="../tags/tag187.xml"/><Relationship Id="rId28" Type="http://schemas.openxmlformats.org/officeDocument/2006/relationships/tags" Target="../tags/tag192.xml"/><Relationship Id="rId36" Type="http://schemas.openxmlformats.org/officeDocument/2006/relationships/tags" Target="../tags/tag200.xml"/><Relationship Id="rId49" Type="http://schemas.openxmlformats.org/officeDocument/2006/relationships/oleObject" Target="../embeddings/oleObject22.bin"/><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tags" Target="../tags/tag195.xml"/><Relationship Id="rId44" Type="http://schemas.openxmlformats.org/officeDocument/2006/relationships/tags" Target="../tags/tag20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theme" Target="../theme/theme4.xml"/><Relationship Id="rId27" Type="http://schemas.openxmlformats.org/officeDocument/2006/relationships/tags" Target="../tags/tag191.xml"/><Relationship Id="rId30" Type="http://schemas.openxmlformats.org/officeDocument/2006/relationships/tags" Target="../tags/tag194.xml"/><Relationship Id="rId35" Type="http://schemas.openxmlformats.org/officeDocument/2006/relationships/tags" Target="../tags/tag199.xml"/><Relationship Id="rId43" Type="http://schemas.openxmlformats.org/officeDocument/2006/relationships/tags" Target="../tags/tag207.xml"/><Relationship Id="rId48" Type="http://schemas.openxmlformats.org/officeDocument/2006/relationships/tags" Target="../tags/tag212.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ags" Target="../tags/tag189.xml"/><Relationship Id="rId33" Type="http://schemas.openxmlformats.org/officeDocument/2006/relationships/tags" Target="../tags/tag197.xml"/><Relationship Id="rId38" Type="http://schemas.openxmlformats.org/officeDocument/2006/relationships/tags" Target="../tags/tag202.xml"/><Relationship Id="rId46" Type="http://schemas.openxmlformats.org/officeDocument/2006/relationships/tags" Target="../tags/tag210.xml"/><Relationship Id="rId20" Type="http://schemas.openxmlformats.org/officeDocument/2006/relationships/slideLayout" Target="../slideLayouts/slideLayout129.xml"/><Relationship Id="rId41" Type="http://schemas.openxmlformats.org/officeDocument/2006/relationships/tags" Target="../tags/tag205.xml"/><Relationship Id="rId1" Type="http://schemas.openxmlformats.org/officeDocument/2006/relationships/slideLayout" Target="../slideLayouts/slideLayout110.xml"/><Relationship Id="rId6"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slideLayout" Target="../slideLayouts/slideLayout172.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theme" Target="../theme/theme5.xml"/><Relationship Id="rId20" Type="http://schemas.openxmlformats.org/officeDocument/2006/relationships/slideLayout" Target="../slideLayouts/slideLayout150.xml"/><Relationship Id="rId41" Type="http://schemas.openxmlformats.org/officeDocument/2006/relationships/slideLayout" Target="../slideLayouts/slideLayout17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9" Type="http://schemas.openxmlformats.org/officeDocument/2006/relationships/slideLayout" Target="../slideLayouts/slideLayout214.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slideLayout" Target="../slideLayouts/slideLayout217.xml"/><Relationship Id="rId47" Type="http://schemas.openxmlformats.org/officeDocument/2006/relationships/theme" Target="../theme/theme6.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43" Type="http://schemas.openxmlformats.org/officeDocument/2006/relationships/slideLayout" Target="../slideLayouts/slideLayout218.xml"/><Relationship Id="rId8" Type="http://schemas.openxmlformats.org/officeDocument/2006/relationships/slideLayout" Target="../slideLayouts/slideLayout183.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46" Type="http://schemas.openxmlformats.org/officeDocument/2006/relationships/slideLayout" Target="../slideLayouts/slideLayout221.xml"/><Relationship Id="rId20" Type="http://schemas.openxmlformats.org/officeDocument/2006/relationships/slideLayout" Target="../slideLayouts/slideLayout195.xml"/><Relationship Id="rId41" Type="http://schemas.openxmlformats.org/officeDocument/2006/relationships/slideLayout" Target="../slideLayouts/slideLayout21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42" Type="http://schemas.openxmlformats.org/officeDocument/2006/relationships/slideLayout" Target="../slideLayouts/slideLayout263.xml"/><Relationship Id="rId47" Type="http://schemas.openxmlformats.org/officeDocument/2006/relationships/theme" Target="../theme/theme7.xml"/><Relationship Id="rId7" Type="http://schemas.openxmlformats.org/officeDocument/2006/relationships/slideLayout" Target="../slideLayouts/slideLayout22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slideLayout" Target="../slideLayouts/slideLayout261.xml"/><Relationship Id="rId45" Type="http://schemas.openxmlformats.org/officeDocument/2006/relationships/slideLayout" Target="../slideLayouts/slideLayout266.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4" Type="http://schemas.openxmlformats.org/officeDocument/2006/relationships/slideLayout" Target="../slideLayouts/slideLayout265.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43" Type="http://schemas.openxmlformats.org/officeDocument/2006/relationships/slideLayout" Target="../slideLayouts/slideLayout264.xml"/><Relationship Id="rId8" Type="http://schemas.openxmlformats.org/officeDocument/2006/relationships/slideLayout" Target="../slideLayouts/slideLayout229.xml"/><Relationship Id="rId3" Type="http://schemas.openxmlformats.org/officeDocument/2006/relationships/slideLayout" Target="../slideLayouts/slideLayout224.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46" Type="http://schemas.openxmlformats.org/officeDocument/2006/relationships/slideLayout" Target="../slideLayouts/slideLayout267.xml"/><Relationship Id="rId20" Type="http://schemas.openxmlformats.org/officeDocument/2006/relationships/slideLayout" Target="../slideLayouts/slideLayout241.xml"/><Relationship Id="rId41" Type="http://schemas.openxmlformats.org/officeDocument/2006/relationships/slideLayout" Target="../slideLayouts/slideLayout26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9" Type="http://schemas.openxmlformats.org/officeDocument/2006/relationships/slideLayout" Target="../slideLayouts/slideLayout306.xml"/><Relationship Id="rId21" Type="http://schemas.openxmlformats.org/officeDocument/2006/relationships/slideLayout" Target="../slideLayouts/slideLayout288.xml"/><Relationship Id="rId34" Type="http://schemas.openxmlformats.org/officeDocument/2006/relationships/slideLayout" Target="../slideLayouts/slideLayout301.xml"/><Relationship Id="rId42" Type="http://schemas.openxmlformats.org/officeDocument/2006/relationships/slideLayout" Target="../slideLayouts/slideLayout309.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41" Type="http://schemas.openxmlformats.org/officeDocument/2006/relationships/slideLayout" Target="../slideLayouts/slideLayout308.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37" Type="http://schemas.openxmlformats.org/officeDocument/2006/relationships/slideLayout" Target="../slideLayouts/slideLayout304.xml"/><Relationship Id="rId40" Type="http://schemas.openxmlformats.org/officeDocument/2006/relationships/slideLayout" Target="../slideLayouts/slideLayout307.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36" Type="http://schemas.openxmlformats.org/officeDocument/2006/relationships/slideLayout" Target="../slideLayouts/slideLayout303.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4" Type="http://schemas.openxmlformats.org/officeDocument/2006/relationships/theme" Target="../theme/theme8.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slideLayout" Target="../slideLayouts/slideLayout302.xml"/><Relationship Id="rId43" Type="http://schemas.openxmlformats.org/officeDocument/2006/relationships/slideLayout" Target="../slideLayouts/slideLayout310.xml"/><Relationship Id="rId8" Type="http://schemas.openxmlformats.org/officeDocument/2006/relationships/slideLayout" Target="../slideLayouts/slideLayout275.xml"/><Relationship Id="rId3" Type="http://schemas.openxmlformats.org/officeDocument/2006/relationships/slideLayout" Target="../slideLayouts/slideLayout270.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38" Type="http://schemas.openxmlformats.org/officeDocument/2006/relationships/slideLayout" Target="../slideLayouts/slideLayout30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9" Type="http://schemas.openxmlformats.org/officeDocument/2006/relationships/slideLayout" Target="../slideLayouts/slideLayout349.xml"/><Relationship Id="rId21" Type="http://schemas.openxmlformats.org/officeDocument/2006/relationships/slideLayout" Target="../slideLayouts/slideLayout331.xml"/><Relationship Id="rId34" Type="http://schemas.openxmlformats.org/officeDocument/2006/relationships/slideLayout" Target="../slideLayouts/slideLayout344.xml"/><Relationship Id="rId42" Type="http://schemas.openxmlformats.org/officeDocument/2006/relationships/slideLayout" Target="../slideLayouts/slideLayout352.xml"/><Relationship Id="rId47" Type="http://schemas.openxmlformats.org/officeDocument/2006/relationships/theme" Target="../theme/theme9.xml"/><Relationship Id="rId7" Type="http://schemas.openxmlformats.org/officeDocument/2006/relationships/slideLayout" Target="../slideLayouts/slideLayout31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37" Type="http://schemas.openxmlformats.org/officeDocument/2006/relationships/slideLayout" Target="../slideLayouts/slideLayout347.xml"/><Relationship Id="rId40" Type="http://schemas.openxmlformats.org/officeDocument/2006/relationships/slideLayout" Target="../slideLayouts/slideLayout350.xml"/><Relationship Id="rId45" Type="http://schemas.openxmlformats.org/officeDocument/2006/relationships/slideLayout" Target="../slideLayouts/slideLayout355.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slideLayout" Target="../slideLayouts/slideLayout346.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4" Type="http://schemas.openxmlformats.org/officeDocument/2006/relationships/slideLayout" Target="../slideLayouts/slideLayout354.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slideLayout" Target="../slideLayouts/slideLayout345.xml"/><Relationship Id="rId43" Type="http://schemas.openxmlformats.org/officeDocument/2006/relationships/slideLayout" Target="../slideLayouts/slideLayout353.xml"/><Relationship Id="rId8" Type="http://schemas.openxmlformats.org/officeDocument/2006/relationships/slideLayout" Target="../slideLayouts/slideLayout318.xml"/><Relationship Id="rId3" Type="http://schemas.openxmlformats.org/officeDocument/2006/relationships/slideLayout" Target="../slideLayouts/slideLayout313.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38" Type="http://schemas.openxmlformats.org/officeDocument/2006/relationships/slideLayout" Target="../slideLayouts/slideLayout348.xml"/><Relationship Id="rId46" Type="http://schemas.openxmlformats.org/officeDocument/2006/relationships/slideLayout" Target="../slideLayouts/slideLayout356.xml"/><Relationship Id="rId20" Type="http://schemas.openxmlformats.org/officeDocument/2006/relationships/slideLayout" Target="../slideLayouts/slideLayout330.xml"/><Relationship Id="rId41"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467116021"/>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 id="2147484316" r:id="rId22"/>
    <p:sldLayoutId id="2147484317" r:id="rId23"/>
    <p:sldLayoutId id="2147484318" r:id="rId24"/>
    <p:sldLayoutId id="2147484319" r:id="rId25"/>
    <p:sldLayoutId id="2147484320" r:id="rId26"/>
    <p:sldLayoutId id="2147484321" r:id="rId27"/>
    <p:sldLayoutId id="2147484322" r:id="rId28"/>
    <p:sldLayoutId id="2147484323" r:id="rId29"/>
    <p:sldLayoutId id="2147484324" r:id="rId30"/>
    <p:sldLayoutId id="2147484325" r:id="rId31"/>
    <p:sldLayoutId id="2147484326" r:id="rId32"/>
    <p:sldLayoutId id="2147484327" r:id="rId33"/>
    <p:sldLayoutId id="2147484328" r:id="rId34"/>
    <p:sldLayoutId id="2147484329" r:id="rId35"/>
    <p:sldLayoutId id="2147484330" r:id="rId36"/>
    <p:sldLayoutId id="2147484331" r:id="rId37"/>
    <p:sldLayoutId id="2147484332" r:id="rId38"/>
    <p:sldLayoutId id="2147484333" r:id="rId39"/>
    <p:sldLayoutId id="2147484334" r:id="rId40"/>
    <p:sldLayoutId id="2147484335" r:id="rId41"/>
    <p:sldLayoutId id="2147484336" r:id="rId42"/>
    <p:sldLayoutId id="2147484337" r:id="rId43"/>
    <p:sldLayoutId id="2147484338" r:id="rId44"/>
    <p:sldLayoutId id="2147484339" r:id="rId45"/>
    <p:sldLayoutId id="2147484340" r:id="rId46"/>
    <p:sldLayoutId id="2147484341" r:id="rId47"/>
    <p:sldLayoutId id="2147484342" r:id="rId48"/>
    <p:sldLayoutId id="2147484344" r:id="rId49"/>
    <p:sldLayoutId id="2147484345" r:id="rId50"/>
    <p:sldLayoutId id="2147484347" r:id="rId51"/>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00740"/>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4675" y="549275"/>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200400"/>
            <a:ext cx="22590125" cy="1051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763503"/>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292799098"/>
      </p:ext>
    </p:extLst>
  </p:cSld>
  <p:clrMap bg1="dk1" tx1="lt1" bg2="dk2" tx2="lt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 id="2147484367" r:id="rId19"/>
    <p:sldLayoutId id="2147484368" r:id="rId20"/>
    <p:sldLayoutId id="2147484369" r:id="rId21"/>
    <p:sldLayoutId id="2147484370" r:id="rId22"/>
    <p:sldLayoutId id="2147484371" r:id="rId23"/>
    <p:sldLayoutId id="2147484372" r:id="rId24"/>
    <p:sldLayoutId id="2147484373" r:id="rId25"/>
    <p:sldLayoutId id="2147484374" r:id="rId26"/>
    <p:sldLayoutId id="2147484375" r:id="rId27"/>
    <p:sldLayoutId id="2147484376" r:id="rId28"/>
    <p:sldLayoutId id="2147484377" r:id="rId29"/>
    <p:sldLayoutId id="2147484378" r:id="rId30"/>
    <p:sldLayoutId id="2147484379" r:id="rId31"/>
    <p:sldLayoutId id="2147484380" r:id="rId32"/>
    <p:sldLayoutId id="2147484381" r:id="rId33"/>
    <p:sldLayoutId id="2147484382" r:id="rId34"/>
    <p:sldLayoutId id="2147484383" r:id="rId35"/>
    <p:sldLayoutId id="2147484384" r:id="rId36"/>
    <p:sldLayoutId id="2147484385" r:id="rId37"/>
    <p:sldLayoutId id="2147484386" r:id="rId38"/>
    <p:sldLayoutId id="2147484387" r:id="rId39"/>
    <p:sldLayoutId id="2147484388" r:id="rId40"/>
    <p:sldLayoutId id="2147484389" r:id="rId41"/>
    <p:sldLayoutId id="2147484390" r:id="rId42"/>
    <p:sldLayoutId id="2147484391" r:id="rId43"/>
    <p:sldLayoutId id="2147484392" r:id="rId44"/>
    <p:sldLayoutId id="2147484393" r:id="rId45"/>
    <p:sldLayoutId id="2147484394" r:id="rId46"/>
    <p:sldLayoutId id="2147484395" r:id="rId47"/>
    <p:sldLayoutId id="2147484396" r:id="rId48"/>
    <p:sldLayoutId id="2147484397" r:id="rId49"/>
    <p:sldLayoutId id="2147484398" r:id="rId50"/>
    <p:sldLayoutId id="2147484399" r:id="rId51"/>
    <p:sldLayoutId id="2147484400" r:id="rId52"/>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58">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5000">
          <p15:clr>
            <a:srgbClr val="EE5396"/>
          </p15:clr>
        </p15:guide>
        <p15:guide id="17" orient="horz" pos="2160">
          <p15:clr>
            <a:srgbClr val="0F62FE"/>
          </p15:clr>
        </p15:guide>
        <p15:guide id="19" orient="horz" pos="3240">
          <p15:clr>
            <a:srgbClr val="EE5396"/>
          </p15:clr>
        </p15:guide>
        <p15:guide id="20" orient="horz" pos="1078">
          <p15:clr>
            <a:srgbClr val="EE5396"/>
          </p15:clr>
        </p15:guide>
        <p15:guide id="21" orient="horz" pos="384">
          <p15:clr>
            <a:srgbClr val="EE5396"/>
          </p15:clr>
        </p15:guide>
        <p15:guide id="22" orient="horz" pos="5400">
          <p15:clr>
            <a:srgbClr val="EE5396"/>
          </p15:clr>
        </p15:guide>
        <p15:guide id="24" orient="horz" pos="7560">
          <p15:clr>
            <a:srgbClr val="EE5396"/>
          </p15:clr>
        </p15:guide>
        <p15:guide id="25" orient="horz" pos="8280">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watsonx.governance | © 2023 IBM Corporation</a:t>
            </a:r>
            <a:endParaRPr lang="en-US" dirty="0"/>
          </a:p>
        </p:txBody>
      </p:sp>
    </p:spTree>
    <p:extLst>
      <p:ext uri="{BB962C8B-B14F-4D97-AF65-F5344CB8AC3E}">
        <p14:creationId xmlns:p14="http://schemas.microsoft.com/office/powerpoint/2010/main" val="1016813462"/>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 id="2147484435" r:id="rId34"/>
    <p:sldLayoutId id="2147484436" r:id="rId35"/>
    <p:sldLayoutId id="2147484437" r:id="rId36"/>
    <p:sldLayoutId id="2147484438" r:id="rId37"/>
    <p:sldLayoutId id="2147484439" r:id="rId38"/>
    <p:sldLayoutId id="2147484440" r:id="rId39"/>
    <p:sldLayoutId id="2147484441" r:id="rId40"/>
    <p:sldLayoutId id="2147484442" r:id="rId41"/>
    <p:sldLayoutId id="2147484443" r:id="rId42"/>
    <p:sldLayoutId id="2147484444" r:id="rId43"/>
    <p:sldLayoutId id="2147484445" r:id="rId44"/>
    <p:sldLayoutId id="2147484446" r:id="rId45"/>
    <p:sldLayoutId id="2147484447"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11061924"/>
      </p:ext>
    </p:extLst>
  </p:cSld>
  <p:clrMap bg1="dk1" tx1="lt1" bg2="dk2" tx2="lt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 id="2147484464" r:id="rId16"/>
    <p:sldLayoutId id="2147484465" r:id="rId17"/>
    <p:sldLayoutId id="2147484466" r:id="rId18"/>
    <p:sldLayoutId id="2147484467" r:id="rId19"/>
    <p:sldLayoutId id="2147484468" r:id="rId20"/>
    <p:sldLayoutId id="2147484469" r:id="rId21"/>
    <p:sldLayoutId id="2147484470" r:id="rId22"/>
    <p:sldLayoutId id="2147484471" r:id="rId23"/>
    <p:sldLayoutId id="2147484472" r:id="rId24"/>
    <p:sldLayoutId id="2147484473" r:id="rId25"/>
    <p:sldLayoutId id="2147484474" r:id="rId26"/>
    <p:sldLayoutId id="2147484475" r:id="rId27"/>
    <p:sldLayoutId id="2147484476" r:id="rId28"/>
    <p:sldLayoutId id="2147484477" r:id="rId29"/>
    <p:sldLayoutId id="2147484478" r:id="rId30"/>
    <p:sldLayoutId id="2147484479" r:id="rId31"/>
    <p:sldLayoutId id="2147484480" r:id="rId32"/>
    <p:sldLayoutId id="2147484481" r:id="rId33"/>
    <p:sldLayoutId id="2147484482" r:id="rId34"/>
    <p:sldLayoutId id="2147484483" r:id="rId35"/>
    <p:sldLayoutId id="2147484484" r:id="rId36"/>
    <p:sldLayoutId id="2147484485" r:id="rId37"/>
    <p:sldLayoutId id="2147484486" r:id="rId38"/>
    <p:sldLayoutId id="2147484487" r:id="rId39"/>
    <p:sldLayoutId id="2147484488" r:id="rId40"/>
  </p:sldLayoutIdLst>
  <p:hf hdr="0" dt="0"/>
  <p:txStyles>
    <p:titleStyle>
      <a:lvl1pPr algn="l" rtl="0" eaLnBrk="1" fontAlgn="base" hangingPunct="1">
        <a:lnSpc>
          <a:spcPct val="90000"/>
        </a:lnSpc>
        <a:spcBef>
          <a:spcPct val="0"/>
        </a:spcBef>
        <a:spcAft>
          <a:spcPct val="0"/>
        </a:spcAft>
        <a:defRPr sz="6400" b="0" i="0">
          <a:solidFill>
            <a:schemeClr val="accent3"/>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4101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81" y="536455"/>
            <a:ext cx="10974229" cy="1197627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12803267" y="512071"/>
            <a:ext cx="10974229" cy="1200065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8290381" y="12870614"/>
            <a:ext cx="5487114" cy="365760"/>
          </a:xfrm>
          <a:prstGeom prst="rect">
            <a:avLst/>
          </a:prstGeom>
        </p:spPr>
        <p:txBody>
          <a:bodyPr vert="horz" lIns="0" tIns="0" rIns="0" bIns="0" rtlCol="0" anchor="ctr"/>
          <a:lstStyle>
            <a:lvl1pPr algn="r">
              <a:defRPr sz="1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609682" y="12870614"/>
            <a:ext cx="17071025" cy="365760"/>
          </a:xfrm>
          <a:prstGeom prst="rect">
            <a:avLst/>
          </a:prstGeom>
        </p:spPr>
        <p:txBody>
          <a:bodyPr vert="horz" lIns="0" tIns="0" rIns="0" bIns="0" rtlCol="0" anchor="ctr"/>
          <a:lstStyle>
            <a:lvl1pPr algn="l">
              <a:defRPr sz="1600" baseline="0">
                <a:solidFill>
                  <a:schemeClr val="bg2"/>
                </a:solidFill>
                <a:latin typeface="+mn-lt"/>
                <a:ea typeface="Arial" charset="0"/>
                <a:cs typeface="Arial" charset="0"/>
              </a:defRPr>
            </a:lvl1pPr>
          </a:lstStyle>
          <a:p>
            <a:r>
              <a:rPr lang="de-DE" dirty="0"/>
              <a:t>Group Name / DOC ID / Month XX, 2017 / © 2017 IBM Corporation</a:t>
            </a:r>
            <a:endParaRPr lang="en-US" dirty="0"/>
          </a:p>
        </p:txBody>
      </p:sp>
    </p:spTree>
    <p:extLst>
      <p:ext uri="{BB962C8B-B14F-4D97-AF65-F5344CB8AC3E}">
        <p14:creationId xmlns:p14="http://schemas.microsoft.com/office/powerpoint/2010/main" val="178607687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 id="2147484000" r:id="rId35"/>
    <p:sldLayoutId id="2147484001" r:id="rId36"/>
    <p:sldLayoutId id="2147484002" r:id="rId37"/>
    <p:sldLayoutId id="2147484003" r:id="rId38"/>
    <p:sldLayoutId id="2147484004" r:id="rId39"/>
    <p:sldLayoutId id="2147484005" r:id="rId40"/>
    <p:sldLayoutId id="2147484006" r:id="rId41"/>
    <p:sldLayoutId id="2147484007" r:id="rId42"/>
  </p:sldLayoutIdLst>
  <p:hf hdr="0" dt="0"/>
  <p:txStyles>
    <p:titleStyle>
      <a:lvl1pPr algn="l" defTabSz="1218866" rtl="0" eaLnBrk="1" latinLnBrk="0" hangingPunct="1">
        <a:lnSpc>
          <a:spcPct val="90000"/>
        </a:lnSpc>
        <a:spcBef>
          <a:spcPct val="0"/>
        </a:spcBef>
        <a:buNone/>
        <a:defRPr sz="6398" kern="1200">
          <a:solidFill>
            <a:schemeClr val="bg2"/>
          </a:solidFill>
          <a:latin typeface="+mj-lt"/>
          <a:ea typeface="Arial" charset="0"/>
          <a:cs typeface="Arial" charset="0"/>
        </a:defRPr>
      </a:lvl1pPr>
    </p:titleStyle>
    <p:bodyStyle>
      <a:lvl1pPr marL="0" indent="0" algn="l" defTabSz="1218866" rtl="0" eaLnBrk="1" latinLnBrk="0" hangingPunct="1">
        <a:lnSpc>
          <a:spcPct val="100000"/>
        </a:lnSpc>
        <a:spcBef>
          <a:spcPts val="2934"/>
        </a:spcBef>
        <a:buFont typeface="Arial"/>
        <a:buNone/>
        <a:defRPr sz="3734" kern="1200">
          <a:solidFill>
            <a:schemeClr val="bg2"/>
          </a:solidFill>
          <a:latin typeface="+mn-lt"/>
          <a:ea typeface="Arial" charset="0"/>
          <a:cs typeface="Arial" charset="0"/>
        </a:defRPr>
      </a:lvl1pPr>
      <a:lvl2pPr marL="461308" indent="-461308"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2pPr>
      <a:lvl3pPr marL="1058042" indent="-461308"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3pPr>
      <a:lvl4pPr marL="1667476" indent="-448610"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4pPr>
      <a:lvl5pPr marL="2141480" indent="-461308"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5pPr>
      <a:lvl6pPr marL="6703758" indent="-609432" algn="l" defTabSz="1218866" rtl="0" eaLnBrk="1" latinLnBrk="0" hangingPunct="1">
        <a:spcBef>
          <a:spcPct val="20000"/>
        </a:spcBef>
        <a:buFont typeface="Arial"/>
        <a:buChar char="•"/>
        <a:defRPr sz="5334" kern="1200">
          <a:solidFill>
            <a:schemeClr val="tx1"/>
          </a:solidFill>
          <a:latin typeface="+mn-lt"/>
          <a:ea typeface="+mn-ea"/>
          <a:cs typeface="+mn-cs"/>
        </a:defRPr>
      </a:lvl6pPr>
      <a:lvl7pPr marL="7922620" indent="-609432" algn="l" defTabSz="1218866" rtl="0" eaLnBrk="1" latinLnBrk="0" hangingPunct="1">
        <a:spcBef>
          <a:spcPct val="20000"/>
        </a:spcBef>
        <a:buFont typeface="Arial"/>
        <a:buChar char="•"/>
        <a:defRPr sz="5334" kern="1200">
          <a:solidFill>
            <a:schemeClr val="tx1"/>
          </a:solidFill>
          <a:latin typeface="+mn-lt"/>
          <a:ea typeface="+mn-ea"/>
          <a:cs typeface="+mn-cs"/>
        </a:defRPr>
      </a:lvl7pPr>
      <a:lvl8pPr marL="9141486" indent="-609432" algn="l" defTabSz="1218866" rtl="0" eaLnBrk="1" latinLnBrk="0" hangingPunct="1">
        <a:spcBef>
          <a:spcPct val="20000"/>
        </a:spcBef>
        <a:buFont typeface="Arial"/>
        <a:buChar char="•"/>
        <a:defRPr sz="5334" kern="1200">
          <a:solidFill>
            <a:schemeClr val="tx1"/>
          </a:solidFill>
          <a:latin typeface="+mn-lt"/>
          <a:ea typeface="+mn-ea"/>
          <a:cs typeface="+mn-cs"/>
        </a:defRPr>
      </a:lvl8pPr>
      <a:lvl9pPr marL="10360352" indent="-609432" algn="l" defTabSz="1218866" rtl="0" eaLnBrk="1" latinLnBrk="0" hangingPunct="1">
        <a:spcBef>
          <a:spcPct val="20000"/>
        </a:spcBef>
        <a:buFont typeface="Arial"/>
        <a:buChar char="•"/>
        <a:defRPr sz="5334" kern="1200">
          <a:solidFill>
            <a:schemeClr val="tx1"/>
          </a:solidFill>
          <a:latin typeface="+mn-lt"/>
          <a:ea typeface="+mn-ea"/>
          <a:cs typeface="+mn-cs"/>
        </a:defRPr>
      </a:lvl9pPr>
    </p:bodyStyle>
    <p:otherStyle>
      <a:defPPr>
        <a:defRPr lang="en-US"/>
      </a:defPPr>
      <a:lvl1pPr marL="0" algn="l" defTabSz="1218866" rtl="0" eaLnBrk="1" latinLnBrk="0" hangingPunct="1">
        <a:defRPr sz="4798" kern="1200">
          <a:solidFill>
            <a:schemeClr val="tx1"/>
          </a:solidFill>
          <a:latin typeface="+mn-lt"/>
          <a:ea typeface="+mn-ea"/>
          <a:cs typeface="+mn-cs"/>
        </a:defRPr>
      </a:lvl1pPr>
      <a:lvl2pPr marL="1218866" algn="l" defTabSz="1218866" rtl="0" eaLnBrk="1" latinLnBrk="0" hangingPunct="1">
        <a:defRPr sz="4798" kern="1200">
          <a:solidFill>
            <a:schemeClr val="tx1"/>
          </a:solidFill>
          <a:latin typeface="+mn-lt"/>
          <a:ea typeface="+mn-ea"/>
          <a:cs typeface="+mn-cs"/>
        </a:defRPr>
      </a:lvl2pPr>
      <a:lvl3pPr marL="2437728" algn="l" defTabSz="1218866" rtl="0" eaLnBrk="1" latinLnBrk="0" hangingPunct="1">
        <a:defRPr sz="4798" kern="1200">
          <a:solidFill>
            <a:schemeClr val="tx1"/>
          </a:solidFill>
          <a:latin typeface="+mn-lt"/>
          <a:ea typeface="+mn-ea"/>
          <a:cs typeface="+mn-cs"/>
        </a:defRPr>
      </a:lvl3pPr>
      <a:lvl4pPr marL="3656594" algn="l" defTabSz="1218866" rtl="0" eaLnBrk="1" latinLnBrk="0" hangingPunct="1">
        <a:defRPr sz="4798" kern="1200">
          <a:solidFill>
            <a:schemeClr val="tx1"/>
          </a:solidFill>
          <a:latin typeface="+mn-lt"/>
          <a:ea typeface="+mn-ea"/>
          <a:cs typeface="+mn-cs"/>
        </a:defRPr>
      </a:lvl4pPr>
      <a:lvl5pPr marL="4875460" algn="l" defTabSz="1218866" rtl="0" eaLnBrk="1" latinLnBrk="0" hangingPunct="1">
        <a:defRPr sz="4798" kern="1200">
          <a:solidFill>
            <a:schemeClr val="tx1"/>
          </a:solidFill>
          <a:latin typeface="+mn-lt"/>
          <a:ea typeface="+mn-ea"/>
          <a:cs typeface="+mn-cs"/>
        </a:defRPr>
      </a:lvl5pPr>
      <a:lvl6pPr marL="6094324" algn="l" defTabSz="1218866" rtl="0" eaLnBrk="1" latinLnBrk="0" hangingPunct="1">
        <a:defRPr sz="4798" kern="1200">
          <a:solidFill>
            <a:schemeClr val="tx1"/>
          </a:solidFill>
          <a:latin typeface="+mn-lt"/>
          <a:ea typeface="+mn-ea"/>
          <a:cs typeface="+mn-cs"/>
        </a:defRPr>
      </a:lvl6pPr>
      <a:lvl7pPr marL="7313190" algn="l" defTabSz="1218866" rtl="0" eaLnBrk="1" latinLnBrk="0" hangingPunct="1">
        <a:defRPr sz="4798" kern="1200">
          <a:solidFill>
            <a:schemeClr val="tx1"/>
          </a:solidFill>
          <a:latin typeface="+mn-lt"/>
          <a:ea typeface="+mn-ea"/>
          <a:cs typeface="+mn-cs"/>
        </a:defRPr>
      </a:lvl7pPr>
      <a:lvl8pPr marL="8532054" algn="l" defTabSz="1218866" rtl="0" eaLnBrk="1" latinLnBrk="0" hangingPunct="1">
        <a:defRPr sz="4798" kern="1200">
          <a:solidFill>
            <a:schemeClr val="tx1"/>
          </a:solidFill>
          <a:latin typeface="+mn-lt"/>
          <a:ea typeface="+mn-ea"/>
          <a:cs typeface="+mn-cs"/>
        </a:defRPr>
      </a:lvl8pPr>
      <a:lvl9pPr marL="9750918" algn="l" defTabSz="1218866" rtl="0" eaLnBrk="1" latinLnBrk="0" hangingPunct="1">
        <a:defRPr sz="47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39">
          <p15:clr>
            <a:srgbClr val="F26B43"/>
          </p15:clr>
        </p15:guide>
        <p15:guide id="13" pos="3647">
          <p15:clr>
            <a:srgbClr val="F26B43"/>
          </p15:clr>
        </p15:guide>
        <p15:guide id="15" pos="2111">
          <p15:clr>
            <a:srgbClr val="F26B43"/>
          </p15:clr>
        </p15:guide>
        <p15:guide id="17" pos="1920">
          <p15:clr>
            <a:srgbClr val="F26B43"/>
          </p15:clr>
        </p15:guide>
        <p15:guide id="20" pos="4031">
          <p15:clr>
            <a:srgbClr val="F26B43"/>
          </p15:clr>
        </p15:guide>
        <p15:guide id="22" pos="5759">
          <p15:clr>
            <a:srgbClr val="F26B43"/>
          </p15:clr>
        </p15:guide>
        <p15:guide id="24" pos="192">
          <p15:clr>
            <a:srgbClr val="F26B43"/>
          </p15:clr>
        </p15:guide>
        <p15:guide id="26" pos="7486">
          <p15:clr>
            <a:srgbClr val="F26B43"/>
          </p15:clr>
        </p15:guide>
        <p15:guide id="27" orient="horz" pos="189">
          <p15:clr>
            <a:srgbClr val="F26B43"/>
          </p15:clr>
        </p15:guide>
        <p15:guide id="31" pos="5567">
          <p15:clr>
            <a:srgbClr val="F26B43"/>
          </p15:clr>
        </p15:guide>
        <p15:guide id="32" pos="5950">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3"/>
            </p:custDataLst>
            <p:extLst>
              <p:ext uri="{D42A27DB-BD31-4B8C-83A1-F6EECF244321}">
                <p14:modId xmlns:p14="http://schemas.microsoft.com/office/powerpoint/2010/main" val="84565404"/>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49" imgW="413" imgH="416" progId="TCLayout.ActiveDocument.1">
                  <p:embed/>
                </p:oleObj>
              </mc:Choice>
              <mc:Fallback>
                <p:oleObj name="think-cell Slide" r:id="rId49"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5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4"/>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5"/>
            </p:custDataLst>
          </p:nvPr>
        </p:nvSpPr>
        <p:spPr>
          <a:xfrm>
            <a:off x="1109617" y="12700466"/>
            <a:ext cx="14559143" cy="24622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1600"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6"/>
            </p:custDataLst>
          </p:nvPr>
        </p:nvSpPr>
        <p:spPr>
          <a:xfrm>
            <a:off x="1109617" y="344424"/>
            <a:ext cx="22167942" cy="146304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24384127" cy="13716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sz="7200"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2646"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1109618" y="2578547"/>
            <a:ext cx="860813" cy="24622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1600" dirty="0">
                <a:latin typeface="IBM Plex Sans SemiBold" panose="020B0703050203000203" pitchFamily="34"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7"/>
            </p:custDataLst>
          </p:nvPr>
        </p:nvSpPr>
        <p:spPr>
          <a:xfrm>
            <a:off x="11977036" y="4341600"/>
            <a:ext cx="6099300" cy="106182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3200" dirty="0"/>
              <a:t>Above Chart Exhibit Title</a:t>
            </a:r>
          </a:p>
          <a:p>
            <a:pPr lvl="0"/>
            <a:r>
              <a:rPr lang="en-US" sz="32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1109617" y="4341601"/>
            <a:ext cx="6977176" cy="276999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B8004173-3154-4737-982E-55854717C6DE}"/>
              </a:ext>
            </a:extLst>
          </p:cNvPr>
          <p:cNvGrpSpPr/>
          <p:nvPr userDrawn="1"/>
        </p:nvGrpSpPr>
        <p:grpSpPr>
          <a:xfrm>
            <a:off x="20637294" y="6300449"/>
            <a:ext cx="2649727" cy="1916572"/>
            <a:chOff x="10162879" y="3243773"/>
            <a:chExt cx="1324691" cy="958286"/>
          </a:xfrm>
        </p:grpSpPr>
        <p:sp>
          <p:nvSpPr>
            <p:cNvPr id="171" name="Legend1">
              <a:extLst>
                <a:ext uri="{FF2B5EF4-FFF2-40B4-BE49-F238E27FC236}">
                  <a16:creationId xmlns:a16="http://schemas.microsoft.com/office/drawing/2014/main" id="{63F9E5F6-06F2-4298-A846-B33BC6A78885}"/>
                </a:ext>
              </a:extLst>
            </p:cNvPr>
            <p:cNvSpPr txBox="1"/>
            <p:nvPr/>
          </p:nvSpPr>
          <p:spPr>
            <a:xfrm>
              <a:off x="10886522" y="324377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2" name="Legend2">
              <a:extLst>
                <a:ext uri="{FF2B5EF4-FFF2-40B4-BE49-F238E27FC236}">
                  <a16:creationId xmlns:a16="http://schemas.microsoft.com/office/drawing/2014/main" id="{F431A83C-4C7B-45D1-985B-E9A93AD5A641}"/>
                </a:ext>
              </a:extLst>
            </p:cNvPr>
            <p:cNvSpPr txBox="1"/>
            <p:nvPr/>
          </p:nvSpPr>
          <p:spPr>
            <a:xfrm>
              <a:off x="10886522" y="3615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3" name="Legend3">
              <a:extLst>
                <a:ext uri="{FF2B5EF4-FFF2-40B4-BE49-F238E27FC236}">
                  <a16:creationId xmlns:a16="http://schemas.microsoft.com/office/drawing/2014/main" id="{6975BE10-3896-4069-ACFB-2B840D4F2C01}"/>
                </a:ext>
              </a:extLst>
            </p:cNvPr>
            <p:cNvSpPr txBox="1"/>
            <p:nvPr/>
          </p:nvSpPr>
          <p:spPr>
            <a:xfrm>
              <a:off x="10886522" y="398661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4" name="LineLegend3">
              <a:extLst>
                <a:ext uri="{FF2B5EF4-FFF2-40B4-BE49-F238E27FC236}">
                  <a16:creationId xmlns:a16="http://schemas.microsoft.com/office/drawing/2014/main" id="{4E6BE114-A746-47F8-B9D7-4E55DE5C8F2F}"/>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5" name="LineLegend2">
              <a:extLst>
                <a:ext uri="{FF2B5EF4-FFF2-40B4-BE49-F238E27FC236}">
                  <a16:creationId xmlns:a16="http://schemas.microsoft.com/office/drawing/2014/main" id="{C80BF0E8-722A-40CB-ADEE-2ADD057AAF2F}"/>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6" name="LineLegend1">
              <a:extLst>
                <a:ext uri="{FF2B5EF4-FFF2-40B4-BE49-F238E27FC236}">
                  <a16:creationId xmlns:a16="http://schemas.microsoft.com/office/drawing/2014/main" id="{F9692591-4A03-4139-A272-1B1F2B875385}"/>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grpSp>
      <p:grpSp>
        <p:nvGrpSpPr>
          <p:cNvPr id="177" name="LegendMoons" hidden="1">
            <a:extLst>
              <a:ext uri="{FF2B5EF4-FFF2-40B4-BE49-F238E27FC236}">
                <a16:creationId xmlns:a16="http://schemas.microsoft.com/office/drawing/2014/main" id="{47D48BC8-A585-4D3E-9C21-13FC23F4D9C8}"/>
              </a:ext>
            </a:extLst>
          </p:cNvPr>
          <p:cNvGrpSpPr/>
          <p:nvPr userDrawn="1"/>
        </p:nvGrpSpPr>
        <p:grpSpPr>
          <a:xfrm>
            <a:off x="21379410" y="2290747"/>
            <a:ext cx="1907608" cy="3463718"/>
            <a:chOff x="7723680" y="1702457"/>
            <a:chExt cx="953680" cy="1731859"/>
          </a:xfrm>
        </p:grpSpPr>
        <p:sp>
          <p:nvSpPr>
            <p:cNvPr id="178" name="Legend1">
              <a:extLst>
                <a:ext uri="{FF2B5EF4-FFF2-40B4-BE49-F238E27FC236}">
                  <a16:creationId xmlns:a16="http://schemas.microsoft.com/office/drawing/2014/main" id="{52D36822-AA8F-4AB9-8E2D-A3C479E4BBCB}"/>
                </a:ext>
              </a:extLst>
            </p:cNvPr>
            <p:cNvSpPr txBox="1"/>
            <p:nvPr/>
          </p:nvSpPr>
          <p:spPr>
            <a:xfrm>
              <a:off x="8076312" y="1709817"/>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86" name="Legend2">
              <a:extLst>
                <a:ext uri="{FF2B5EF4-FFF2-40B4-BE49-F238E27FC236}">
                  <a16:creationId xmlns:a16="http://schemas.microsoft.com/office/drawing/2014/main" id="{8E97900E-2B96-434F-81DB-91C36E5C80B8}"/>
                </a:ext>
              </a:extLst>
            </p:cNvPr>
            <p:cNvSpPr txBox="1"/>
            <p:nvPr/>
          </p:nvSpPr>
          <p:spPr>
            <a:xfrm>
              <a:off x="8076312" y="2085276"/>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8" name="Legend3">
              <a:extLst>
                <a:ext uri="{FF2B5EF4-FFF2-40B4-BE49-F238E27FC236}">
                  <a16:creationId xmlns:a16="http://schemas.microsoft.com/office/drawing/2014/main" id="{1C5FC91C-7C8B-4ADC-9C72-AF15E39626C7}"/>
                </a:ext>
              </a:extLst>
            </p:cNvPr>
            <p:cNvSpPr txBox="1"/>
            <p:nvPr/>
          </p:nvSpPr>
          <p:spPr>
            <a:xfrm>
              <a:off x="8076312" y="246073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9" name="Legend4">
              <a:extLst>
                <a:ext uri="{FF2B5EF4-FFF2-40B4-BE49-F238E27FC236}">
                  <a16:creationId xmlns:a16="http://schemas.microsoft.com/office/drawing/2014/main" id="{AB1C2675-9A7C-48E0-B55F-D579456AE5F9}"/>
                </a:ext>
              </a:extLst>
            </p:cNvPr>
            <p:cNvSpPr txBox="1"/>
            <p:nvPr/>
          </p:nvSpPr>
          <p:spPr>
            <a:xfrm>
              <a:off x="8076312" y="2836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00" name="Legend5">
              <a:extLst>
                <a:ext uri="{FF2B5EF4-FFF2-40B4-BE49-F238E27FC236}">
                  <a16:creationId xmlns:a16="http://schemas.microsoft.com/office/drawing/2014/main" id="{DA161B8B-CA2D-40C7-9754-C7A694CD4641}"/>
                </a:ext>
              </a:extLst>
            </p:cNvPr>
            <p:cNvSpPr txBox="1"/>
            <p:nvPr/>
          </p:nvSpPr>
          <p:spPr>
            <a:xfrm>
              <a:off x="8076312" y="321165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nvGrpSpPr>
            <p:cNvPr id="201" name="MoonLegend1">
              <a:extLst>
                <a:ext uri="{FF2B5EF4-FFF2-40B4-BE49-F238E27FC236}">
                  <a16:creationId xmlns:a16="http://schemas.microsoft.com/office/drawing/2014/main" id="{04E4629C-09C0-44C2-A052-54476F578E83}"/>
                </a:ext>
              </a:extLst>
            </p:cNvPr>
            <p:cNvGrpSpPr>
              <a:grpSpLocks noChangeAspect="1"/>
            </p:cNvGrpSpPr>
            <p:nvPr>
              <p:custDataLst>
                <p:tags r:id="rId34"/>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B4B45D48-27C6-4294-BEDE-BB2E9C2EEA7B}"/>
                  </a:ext>
                </a:extLst>
              </p:cNvPr>
              <p:cNvSpPr/>
              <p:nvPr>
                <p:custDataLst>
                  <p:tags r:id="rId4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5" name="Arc 214" hidden="1">
                <a:extLst>
                  <a:ext uri="{FF2B5EF4-FFF2-40B4-BE49-F238E27FC236}">
                    <a16:creationId xmlns:a16="http://schemas.microsoft.com/office/drawing/2014/main" id="{ADB7B405-7A58-44DF-9DC2-9C7680B54C94}"/>
                  </a:ext>
                </a:extLst>
              </p:cNvPr>
              <p:cNvSpPr/>
              <p:nvPr>
                <p:custDataLst>
                  <p:tags r:id="rId4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2" name="MoonLegend2">
              <a:extLst>
                <a:ext uri="{FF2B5EF4-FFF2-40B4-BE49-F238E27FC236}">
                  <a16:creationId xmlns:a16="http://schemas.microsoft.com/office/drawing/2014/main" id="{2B38C801-9E63-4898-A7CF-184686DBDAD7}"/>
                </a:ext>
              </a:extLst>
            </p:cNvPr>
            <p:cNvGrpSpPr>
              <a:grpSpLocks noChangeAspect="1"/>
            </p:cNvGrpSpPr>
            <p:nvPr>
              <p:custDataLst>
                <p:tags r:id="rId35"/>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C3A83680-69F2-4D23-A8F8-D9A98A4E5AF6}"/>
                  </a:ext>
                </a:extLst>
              </p:cNvPr>
              <p:cNvSpPr/>
              <p:nvPr>
                <p:custDataLst>
                  <p:tags r:id="rId4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3" name="Arc 212">
                <a:extLst>
                  <a:ext uri="{FF2B5EF4-FFF2-40B4-BE49-F238E27FC236}">
                    <a16:creationId xmlns:a16="http://schemas.microsoft.com/office/drawing/2014/main" id="{C17D18B5-609A-4996-8064-14D7D81AF4E5}"/>
                  </a:ext>
                </a:extLst>
              </p:cNvPr>
              <p:cNvSpPr/>
              <p:nvPr>
                <p:custDataLst>
                  <p:tags r:id="rId4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3" name="MoonLegend3">
              <a:extLst>
                <a:ext uri="{FF2B5EF4-FFF2-40B4-BE49-F238E27FC236}">
                  <a16:creationId xmlns:a16="http://schemas.microsoft.com/office/drawing/2014/main" id="{A92A5709-086C-4E6B-A60E-CB49905DBE55}"/>
                </a:ext>
              </a:extLst>
            </p:cNvPr>
            <p:cNvGrpSpPr>
              <a:grpSpLocks noChangeAspect="1"/>
            </p:cNvGrpSpPr>
            <p:nvPr>
              <p:custDataLst>
                <p:tags r:id="rId36"/>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99EBD2F3-5D30-485C-9265-770571CCF936}"/>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1" name="Arc 210">
                <a:extLst>
                  <a:ext uri="{FF2B5EF4-FFF2-40B4-BE49-F238E27FC236}">
                    <a16:creationId xmlns:a16="http://schemas.microsoft.com/office/drawing/2014/main" id="{30CC504B-34AD-4EBE-930B-670AC3D09883}"/>
                  </a:ext>
                </a:extLst>
              </p:cNvPr>
              <p:cNvSpPr/>
              <p:nvPr>
                <p:custDataLst>
                  <p:tags r:id="rId4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4" name="MoonLegend4">
              <a:extLst>
                <a:ext uri="{FF2B5EF4-FFF2-40B4-BE49-F238E27FC236}">
                  <a16:creationId xmlns:a16="http://schemas.microsoft.com/office/drawing/2014/main" id="{C8304796-415B-4F97-A04E-F96B1DA30E35}"/>
                </a:ext>
              </a:extLst>
            </p:cNvPr>
            <p:cNvGrpSpPr>
              <a:grpSpLocks noChangeAspect="1"/>
            </p:cNvGrpSpPr>
            <p:nvPr>
              <p:custDataLst>
                <p:tags r:id="rId37"/>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FBEE2FDB-CD25-49FB-B97E-7B73BC27C970}"/>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9" name="Arc 208">
                <a:extLst>
                  <a:ext uri="{FF2B5EF4-FFF2-40B4-BE49-F238E27FC236}">
                    <a16:creationId xmlns:a16="http://schemas.microsoft.com/office/drawing/2014/main" id="{20BD55A3-53A9-4927-969C-9CF05B99B55E}"/>
                  </a:ext>
                </a:extLst>
              </p:cNvPr>
              <p:cNvSpPr/>
              <p:nvPr>
                <p:custDataLst>
                  <p:tags r:id="rId4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5" name="MoonLegend5">
              <a:extLst>
                <a:ext uri="{FF2B5EF4-FFF2-40B4-BE49-F238E27FC236}">
                  <a16:creationId xmlns:a16="http://schemas.microsoft.com/office/drawing/2014/main" id="{407C7760-9AB8-4A4A-A849-321049CFA184}"/>
                </a:ext>
              </a:extLst>
            </p:cNvPr>
            <p:cNvGrpSpPr>
              <a:grpSpLocks noChangeAspect="1"/>
            </p:cNvGrpSpPr>
            <p:nvPr>
              <p:custDataLst>
                <p:tags r:id="rId38"/>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D9523DDF-56EA-4C93-952F-EC9129596E3B}"/>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7" name="Arc 206">
                <a:extLst>
                  <a:ext uri="{FF2B5EF4-FFF2-40B4-BE49-F238E27FC236}">
                    <a16:creationId xmlns:a16="http://schemas.microsoft.com/office/drawing/2014/main" id="{0F00BE70-9C68-4D5F-A9A0-FBD691C6823D}"/>
                  </a:ext>
                </a:extLst>
              </p:cNvPr>
              <p:cNvSpPr/>
              <p:nvPr>
                <p:custDataLst>
                  <p:tags r:id="rId4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grpSp>
        <p:nvGrpSpPr>
          <p:cNvPr id="216" name="LegendBoxes" hidden="1">
            <a:extLst>
              <a:ext uri="{FF2B5EF4-FFF2-40B4-BE49-F238E27FC236}">
                <a16:creationId xmlns:a16="http://schemas.microsoft.com/office/drawing/2014/main" id="{4E98C787-8522-417F-AB77-0882A48FE3F3}"/>
              </a:ext>
            </a:extLst>
          </p:cNvPr>
          <p:cNvGrpSpPr/>
          <p:nvPr userDrawn="1"/>
        </p:nvGrpSpPr>
        <p:grpSpPr>
          <a:xfrm>
            <a:off x="21432387" y="8763003"/>
            <a:ext cx="1854629" cy="3434564"/>
            <a:chOff x="10652400" y="4322825"/>
            <a:chExt cx="927194" cy="1717282"/>
          </a:xfrm>
        </p:grpSpPr>
        <p:sp>
          <p:nvSpPr>
            <p:cNvPr id="217" name="RectangleLegend1">
              <a:extLst>
                <a:ext uri="{FF2B5EF4-FFF2-40B4-BE49-F238E27FC236}">
                  <a16:creationId xmlns:a16="http://schemas.microsoft.com/office/drawing/2014/main" id="{E72E214C-D787-4A05-B7A1-1D39FE4D7D36}"/>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8" name="RectangleLegend2">
              <a:extLst>
                <a:ext uri="{FF2B5EF4-FFF2-40B4-BE49-F238E27FC236}">
                  <a16:creationId xmlns:a16="http://schemas.microsoft.com/office/drawing/2014/main" id="{65182593-AA67-43A3-A14C-9042B43D45AC}"/>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9" name="RectangleLegend3">
              <a:extLst>
                <a:ext uri="{FF2B5EF4-FFF2-40B4-BE49-F238E27FC236}">
                  <a16:creationId xmlns:a16="http://schemas.microsoft.com/office/drawing/2014/main" id="{DF747F98-0AE7-4E79-9711-232B434BE005}"/>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0" name="RectangleLegend4">
              <a:extLst>
                <a:ext uri="{FF2B5EF4-FFF2-40B4-BE49-F238E27FC236}">
                  <a16:creationId xmlns:a16="http://schemas.microsoft.com/office/drawing/2014/main" id="{18DA4FDC-AFC1-462A-A45B-09BEF7BF54B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1" name="RectangleLegend5">
              <a:extLst>
                <a:ext uri="{FF2B5EF4-FFF2-40B4-BE49-F238E27FC236}">
                  <a16:creationId xmlns:a16="http://schemas.microsoft.com/office/drawing/2014/main" id="{7E45DA98-3E1B-43AC-B863-73FEA9B51074}"/>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2" name="Legend1">
              <a:extLst>
                <a:ext uri="{FF2B5EF4-FFF2-40B4-BE49-F238E27FC236}">
                  <a16:creationId xmlns:a16="http://schemas.microsoft.com/office/drawing/2014/main" id="{3871D918-B68B-43A7-91C3-8405C07D9E0F}"/>
                </a:ext>
              </a:extLst>
            </p:cNvPr>
            <p:cNvSpPr txBox="1"/>
            <p:nvPr/>
          </p:nvSpPr>
          <p:spPr>
            <a:xfrm>
              <a:off x="10978546" y="432282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3" name="Legend2">
              <a:extLst>
                <a:ext uri="{FF2B5EF4-FFF2-40B4-BE49-F238E27FC236}">
                  <a16:creationId xmlns:a16="http://schemas.microsoft.com/office/drawing/2014/main" id="{A16EA6D6-C1A0-4168-AAFA-5F90974137C8}"/>
                </a:ext>
              </a:extLst>
            </p:cNvPr>
            <p:cNvSpPr txBox="1"/>
            <p:nvPr/>
          </p:nvSpPr>
          <p:spPr>
            <a:xfrm>
              <a:off x="10978546" y="470232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4" name="Legend3">
              <a:extLst>
                <a:ext uri="{FF2B5EF4-FFF2-40B4-BE49-F238E27FC236}">
                  <a16:creationId xmlns:a16="http://schemas.microsoft.com/office/drawing/2014/main" id="{5BF9E5C4-5AEC-4B10-B836-DA933AFC4A93}"/>
                </a:ext>
              </a:extLst>
            </p:cNvPr>
            <p:cNvSpPr txBox="1"/>
            <p:nvPr/>
          </p:nvSpPr>
          <p:spPr>
            <a:xfrm>
              <a:off x="10978546" y="5081821"/>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5" name="Legend4">
              <a:extLst>
                <a:ext uri="{FF2B5EF4-FFF2-40B4-BE49-F238E27FC236}">
                  <a16:creationId xmlns:a16="http://schemas.microsoft.com/office/drawing/2014/main" id="{D8C4C45F-C63E-4DFA-BBB7-3DB83EECAEC3}"/>
                </a:ext>
              </a:extLst>
            </p:cNvPr>
            <p:cNvSpPr txBox="1"/>
            <p:nvPr/>
          </p:nvSpPr>
          <p:spPr>
            <a:xfrm>
              <a:off x="10978546" y="5453242"/>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6" name="Legend5">
              <a:extLst>
                <a:ext uri="{FF2B5EF4-FFF2-40B4-BE49-F238E27FC236}">
                  <a16:creationId xmlns:a16="http://schemas.microsoft.com/office/drawing/2014/main" id="{1109F056-235A-4CBB-BCBE-878F0E08B240}"/>
                </a:ext>
              </a:extLst>
            </p:cNvPr>
            <p:cNvSpPr txBox="1"/>
            <p:nvPr/>
          </p:nvSpPr>
          <p:spPr>
            <a:xfrm>
              <a:off x="10978545" y="582466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sp>
        <p:nvSpPr>
          <p:cNvPr id="148" name="SText">
            <a:extLst>
              <a:ext uri="{FF2B5EF4-FFF2-40B4-BE49-F238E27FC236}">
                <a16:creationId xmlns:a16="http://schemas.microsoft.com/office/drawing/2014/main" id="{7A168012-B53F-444C-ACD8-78D56A061C2A}"/>
              </a:ext>
            </a:extLst>
          </p:cNvPr>
          <p:cNvSpPr txBox="1"/>
          <p:nvPr userDrawn="1">
            <p:custDataLst>
              <p:tags r:id="rId28"/>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9" name="Text">
            <a:extLst>
              <a:ext uri="{FF2B5EF4-FFF2-40B4-BE49-F238E27FC236}">
                <a16:creationId xmlns:a16="http://schemas.microsoft.com/office/drawing/2014/main" id="{12638949-23C9-452A-BD88-E5B420623D1E}"/>
              </a:ext>
            </a:extLst>
          </p:cNvPr>
          <p:cNvSpPr txBox="1"/>
          <p:nvPr userDrawn="1">
            <p:custDataLst>
              <p:tags r:id="rId29"/>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51" name="TrackerAlphaWhite" hidden="1">
            <a:extLst>
              <a:ext uri="{FF2B5EF4-FFF2-40B4-BE49-F238E27FC236}">
                <a16:creationId xmlns:a16="http://schemas.microsoft.com/office/drawing/2014/main" id="{933EC267-C14F-496B-8C45-F11781A1CFE9}"/>
              </a:ext>
            </a:extLst>
          </p:cNvPr>
          <p:cNvSpPr/>
          <p:nvPr userDrawn="1">
            <p:custDataLst>
              <p:tags r:id="rId30"/>
            </p:custDataLst>
          </p:nvPr>
        </p:nvSpPr>
        <p:spPr>
          <a:xfrm>
            <a:off x="2006861" y="2768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A</a:t>
            </a:r>
          </a:p>
        </p:txBody>
      </p:sp>
      <p:sp>
        <p:nvSpPr>
          <p:cNvPr id="152" name="TrackerNumWhite" hidden="1">
            <a:extLst>
              <a:ext uri="{FF2B5EF4-FFF2-40B4-BE49-F238E27FC236}">
                <a16:creationId xmlns:a16="http://schemas.microsoft.com/office/drawing/2014/main" id="{81AB1E26-B1DC-4764-82F1-A27D5A3571F0}"/>
              </a:ext>
            </a:extLst>
          </p:cNvPr>
          <p:cNvSpPr/>
          <p:nvPr userDrawn="1">
            <p:custDataLst>
              <p:tags r:id="rId31"/>
            </p:custDataLst>
          </p:nvPr>
        </p:nvSpPr>
        <p:spPr>
          <a:xfrm>
            <a:off x="2006861" y="3784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1</a:t>
            </a:r>
          </a:p>
        </p:txBody>
      </p:sp>
      <p:sp>
        <p:nvSpPr>
          <p:cNvPr id="153" name="TrackerAlphaBlue" hidden="1">
            <a:extLst>
              <a:ext uri="{FF2B5EF4-FFF2-40B4-BE49-F238E27FC236}">
                <a16:creationId xmlns:a16="http://schemas.microsoft.com/office/drawing/2014/main" id="{C10F6D7F-8769-44C8-8386-9D1184DC1C40}"/>
              </a:ext>
            </a:extLst>
          </p:cNvPr>
          <p:cNvSpPr/>
          <p:nvPr userDrawn="1">
            <p:custDataLst>
              <p:tags r:id="rId32"/>
            </p:custDataLst>
          </p:nvPr>
        </p:nvSpPr>
        <p:spPr>
          <a:xfrm>
            <a:off x="2006861" y="4800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A</a:t>
            </a:r>
          </a:p>
        </p:txBody>
      </p:sp>
      <p:sp>
        <p:nvSpPr>
          <p:cNvPr id="154" name="TrackerNumBlue" hidden="1">
            <a:extLst>
              <a:ext uri="{FF2B5EF4-FFF2-40B4-BE49-F238E27FC236}">
                <a16:creationId xmlns:a16="http://schemas.microsoft.com/office/drawing/2014/main" id="{05803230-31F9-4E48-88FD-97BDE069EB59}"/>
              </a:ext>
            </a:extLst>
          </p:cNvPr>
          <p:cNvSpPr/>
          <p:nvPr userDrawn="1">
            <p:custDataLst>
              <p:tags r:id="rId33"/>
            </p:custDataLst>
          </p:nvPr>
        </p:nvSpPr>
        <p:spPr>
          <a:xfrm>
            <a:off x="2006861" y="5816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1</a:t>
            </a:r>
          </a:p>
        </p:txBody>
      </p:sp>
    </p:spTree>
    <p:extLst>
      <p:ext uri="{BB962C8B-B14F-4D97-AF65-F5344CB8AC3E}">
        <p14:creationId xmlns:p14="http://schemas.microsoft.com/office/powerpoint/2010/main" val="1753675493"/>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 id="2147484030" r:id="rId21"/>
  </p:sldLayoutIdLst>
  <p:txStyles>
    <p:titleStyle>
      <a:lvl1pPr algn="l" defTabSz="1828800" rtl="0" eaLnBrk="1" latinLnBrk="0" hangingPunct="1">
        <a:lnSpc>
          <a:spcPct val="100000"/>
        </a:lnSpc>
        <a:spcBef>
          <a:spcPct val="0"/>
        </a:spcBef>
        <a:buNone/>
        <a:defRPr lang="en-US" sz="5000" b="0" kern="1200" spc="0" baseline="0" dirty="0">
          <a:ln w="6350" cap="flat">
            <a:noFill/>
            <a:miter lim="800000"/>
          </a:ln>
          <a:solidFill>
            <a:schemeClr val="tx1"/>
          </a:solidFill>
          <a:latin typeface="+mj-lt"/>
          <a:ea typeface="+mj-ea"/>
          <a:cs typeface="+mj-cs"/>
        </a:defRPr>
      </a:lvl1pPr>
    </p:titleStyle>
    <p:bodyStyle>
      <a:lvl1pPr marL="0" indent="0" algn="l" defTabSz="1828800" rtl="0" eaLnBrk="1" latinLnBrk="0" hangingPunct="1">
        <a:lnSpc>
          <a:spcPct val="100000"/>
        </a:lnSpc>
        <a:spcBef>
          <a:spcPts val="600"/>
        </a:spcBef>
        <a:spcAft>
          <a:spcPts val="600"/>
        </a:spcAft>
        <a:buClr>
          <a:schemeClr val="tx1"/>
        </a:buClr>
        <a:buSzPct val="100000"/>
        <a:buFont typeface="Segoe UI" panose="020B0502040204020203" pitchFamily="34" charset="0"/>
        <a:buChar char="​"/>
        <a:defRPr lang="en-US" sz="3200" kern="1200" dirty="0">
          <a:solidFill>
            <a:schemeClr val="tx1"/>
          </a:solidFill>
          <a:latin typeface="+mn-lt"/>
          <a:ea typeface="+mn-ea"/>
          <a:cs typeface="Arial" panose="020B0604020202020204" pitchFamily="34" charset="0"/>
        </a:defRPr>
      </a:lvl1pPr>
      <a:lvl2pPr marL="457200" indent="-457200" algn="l" defTabSz="1828800" rtl="0" eaLnBrk="1" latinLnBrk="0" hangingPunct="1">
        <a:lnSpc>
          <a:spcPct val="100000"/>
        </a:lnSpc>
        <a:spcBef>
          <a:spcPts val="0"/>
        </a:spcBef>
        <a:spcAft>
          <a:spcPts val="600"/>
        </a:spcAft>
        <a:buClr>
          <a:schemeClr val="tx1"/>
        </a:buClr>
        <a:buSzPct val="110000"/>
        <a:buFont typeface="Wingdings" panose="05000000000000000000" pitchFamily="2" charset="2"/>
        <a:buChar char=""/>
        <a:defRPr lang="en-US" sz="3200" kern="1200" dirty="0">
          <a:solidFill>
            <a:schemeClr val="tx1"/>
          </a:solidFill>
          <a:latin typeface="+mn-lt"/>
          <a:ea typeface="+mn-ea"/>
          <a:cs typeface="+mn-cs"/>
        </a:defRPr>
      </a:lvl2pPr>
      <a:lvl3pPr marL="877824" indent="-420624" algn="l" defTabSz="1828800" rtl="0" eaLnBrk="1" latinLnBrk="0" hangingPunct="1">
        <a:lnSpc>
          <a:spcPct val="100000"/>
        </a:lnSpc>
        <a:spcBef>
          <a:spcPts val="0"/>
        </a:spcBef>
        <a:spcAft>
          <a:spcPts val="600"/>
        </a:spcAft>
        <a:buClr>
          <a:schemeClr val="tx1"/>
        </a:buClr>
        <a:buSzPct val="110000"/>
        <a:buFont typeface="Arial" panose="020B0604020202020204" pitchFamily="34" charset="0"/>
        <a:buChar char="‒"/>
        <a:defRPr lang="en-US" sz="3200" kern="1200" dirty="0">
          <a:solidFill>
            <a:schemeClr val="tx1"/>
          </a:solidFill>
          <a:latin typeface="+mn-lt"/>
          <a:ea typeface="+mn-ea"/>
          <a:cs typeface="+mn-cs"/>
        </a:defRPr>
      </a:lvl3pPr>
      <a:lvl4pPr marL="1188720" indent="-310896"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4pPr>
      <a:lvl5pPr marL="1627632" indent="-292608"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5pPr>
      <a:lvl6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6pPr>
      <a:lvl7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7pPr>
      <a:lvl8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8pPr>
      <a:lvl9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3"/>
            </p:custDataLst>
            <p:extLst>
              <p:ext uri="{D42A27DB-BD31-4B8C-83A1-F6EECF244321}">
                <p14:modId xmlns:p14="http://schemas.microsoft.com/office/powerpoint/2010/main" val="84565404"/>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49" imgW="413" imgH="416" progId="TCLayout.ActiveDocument.1">
                  <p:embed/>
                </p:oleObj>
              </mc:Choice>
              <mc:Fallback>
                <p:oleObj name="think-cell Slide" r:id="rId49"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5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4"/>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5"/>
            </p:custDataLst>
          </p:nvPr>
        </p:nvSpPr>
        <p:spPr>
          <a:xfrm>
            <a:off x="1109617" y="12700466"/>
            <a:ext cx="14559143" cy="24622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1600"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6"/>
            </p:custDataLst>
          </p:nvPr>
        </p:nvSpPr>
        <p:spPr>
          <a:xfrm>
            <a:off x="1109617" y="344424"/>
            <a:ext cx="22167942" cy="146304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24384127" cy="13716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sz="7200"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2646"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1109618" y="2578547"/>
            <a:ext cx="860813" cy="24622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1600" dirty="0">
                <a:latin typeface="IBM Plex Sans SemiBold" panose="020B0703050203000203" pitchFamily="34"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7"/>
            </p:custDataLst>
          </p:nvPr>
        </p:nvSpPr>
        <p:spPr>
          <a:xfrm>
            <a:off x="11977036" y="4341600"/>
            <a:ext cx="6099300" cy="106182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3200" dirty="0"/>
              <a:t>Above Chart Exhibit Title</a:t>
            </a:r>
          </a:p>
          <a:p>
            <a:pPr lvl="0"/>
            <a:r>
              <a:rPr lang="en-US" sz="32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1109617" y="4341601"/>
            <a:ext cx="6977176" cy="276999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B8004173-3154-4737-982E-55854717C6DE}"/>
              </a:ext>
            </a:extLst>
          </p:cNvPr>
          <p:cNvGrpSpPr/>
          <p:nvPr userDrawn="1"/>
        </p:nvGrpSpPr>
        <p:grpSpPr>
          <a:xfrm>
            <a:off x="20637294" y="6300449"/>
            <a:ext cx="2649727" cy="1916572"/>
            <a:chOff x="10162879" y="3243773"/>
            <a:chExt cx="1324691" cy="958286"/>
          </a:xfrm>
        </p:grpSpPr>
        <p:sp>
          <p:nvSpPr>
            <p:cNvPr id="171" name="Legend1">
              <a:extLst>
                <a:ext uri="{FF2B5EF4-FFF2-40B4-BE49-F238E27FC236}">
                  <a16:creationId xmlns:a16="http://schemas.microsoft.com/office/drawing/2014/main" id="{63F9E5F6-06F2-4298-A846-B33BC6A78885}"/>
                </a:ext>
              </a:extLst>
            </p:cNvPr>
            <p:cNvSpPr txBox="1"/>
            <p:nvPr/>
          </p:nvSpPr>
          <p:spPr>
            <a:xfrm>
              <a:off x="10886522" y="324377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2" name="Legend2">
              <a:extLst>
                <a:ext uri="{FF2B5EF4-FFF2-40B4-BE49-F238E27FC236}">
                  <a16:creationId xmlns:a16="http://schemas.microsoft.com/office/drawing/2014/main" id="{F431A83C-4C7B-45D1-985B-E9A93AD5A641}"/>
                </a:ext>
              </a:extLst>
            </p:cNvPr>
            <p:cNvSpPr txBox="1"/>
            <p:nvPr/>
          </p:nvSpPr>
          <p:spPr>
            <a:xfrm>
              <a:off x="10886522" y="3615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3" name="Legend3">
              <a:extLst>
                <a:ext uri="{FF2B5EF4-FFF2-40B4-BE49-F238E27FC236}">
                  <a16:creationId xmlns:a16="http://schemas.microsoft.com/office/drawing/2014/main" id="{6975BE10-3896-4069-ACFB-2B840D4F2C01}"/>
                </a:ext>
              </a:extLst>
            </p:cNvPr>
            <p:cNvSpPr txBox="1"/>
            <p:nvPr/>
          </p:nvSpPr>
          <p:spPr>
            <a:xfrm>
              <a:off x="10886522" y="398661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4" name="LineLegend3">
              <a:extLst>
                <a:ext uri="{FF2B5EF4-FFF2-40B4-BE49-F238E27FC236}">
                  <a16:creationId xmlns:a16="http://schemas.microsoft.com/office/drawing/2014/main" id="{4E6BE114-A746-47F8-B9D7-4E55DE5C8F2F}"/>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5" name="LineLegend2">
              <a:extLst>
                <a:ext uri="{FF2B5EF4-FFF2-40B4-BE49-F238E27FC236}">
                  <a16:creationId xmlns:a16="http://schemas.microsoft.com/office/drawing/2014/main" id="{C80BF0E8-722A-40CB-ADEE-2ADD057AAF2F}"/>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6" name="LineLegend1">
              <a:extLst>
                <a:ext uri="{FF2B5EF4-FFF2-40B4-BE49-F238E27FC236}">
                  <a16:creationId xmlns:a16="http://schemas.microsoft.com/office/drawing/2014/main" id="{F9692591-4A03-4139-A272-1B1F2B875385}"/>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grpSp>
      <p:grpSp>
        <p:nvGrpSpPr>
          <p:cNvPr id="177" name="LegendMoons" hidden="1">
            <a:extLst>
              <a:ext uri="{FF2B5EF4-FFF2-40B4-BE49-F238E27FC236}">
                <a16:creationId xmlns:a16="http://schemas.microsoft.com/office/drawing/2014/main" id="{47D48BC8-A585-4D3E-9C21-13FC23F4D9C8}"/>
              </a:ext>
            </a:extLst>
          </p:cNvPr>
          <p:cNvGrpSpPr/>
          <p:nvPr userDrawn="1"/>
        </p:nvGrpSpPr>
        <p:grpSpPr>
          <a:xfrm>
            <a:off x="21379410" y="2290747"/>
            <a:ext cx="1907608" cy="3463718"/>
            <a:chOff x="7723680" y="1702457"/>
            <a:chExt cx="953680" cy="1731859"/>
          </a:xfrm>
        </p:grpSpPr>
        <p:sp>
          <p:nvSpPr>
            <p:cNvPr id="178" name="Legend1">
              <a:extLst>
                <a:ext uri="{FF2B5EF4-FFF2-40B4-BE49-F238E27FC236}">
                  <a16:creationId xmlns:a16="http://schemas.microsoft.com/office/drawing/2014/main" id="{52D36822-AA8F-4AB9-8E2D-A3C479E4BBCB}"/>
                </a:ext>
              </a:extLst>
            </p:cNvPr>
            <p:cNvSpPr txBox="1"/>
            <p:nvPr/>
          </p:nvSpPr>
          <p:spPr>
            <a:xfrm>
              <a:off x="8076312" y="1709817"/>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86" name="Legend2">
              <a:extLst>
                <a:ext uri="{FF2B5EF4-FFF2-40B4-BE49-F238E27FC236}">
                  <a16:creationId xmlns:a16="http://schemas.microsoft.com/office/drawing/2014/main" id="{8E97900E-2B96-434F-81DB-91C36E5C80B8}"/>
                </a:ext>
              </a:extLst>
            </p:cNvPr>
            <p:cNvSpPr txBox="1"/>
            <p:nvPr/>
          </p:nvSpPr>
          <p:spPr>
            <a:xfrm>
              <a:off x="8076312" y="2085276"/>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8" name="Legend3">
              <a:extLst>
                <a:ext uri="{FF2B5EF4-FFF2-40B4-BE49-F238E27FC236}">
                  <a16:creationId xmlns:a16="http://schemas.microsoft.com/office/drawing/2014/main" id="{1C5FC91C-7C8B-4ADC-9C72-AF15E39626C7}"/>
                </a:ext>
              </a:extLst>
            </p:cNvPr>
            <p:cNvSpPr txBox="1"/>
            <p:nvPr/>
          </p:nvSpPr>
          <p:spPr>
            <a:xfrm>
              <a:off x="8076312" y="246073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9" name="Legend4">
              <a:extLst>
                <a:ext uri="{FF2B5EF4-FFF2-40B4-BE49-F238E27FC236}">
                  <a16:creationId xmlns:a16="http://schemas.microsoft.com/office/drawing/2014/main" id="{AB1C2675-9A7C-48E0-B55F-D579456AE5F9}"/>
                </a:ext>
              </a:extLst>
            </p:cNvPr>
            <p:cNvSpPr txBox="1"/>
            <p:nvPr/>
          </p:nvSpPr>
          <p:spPr>
            <a:xfrm>
              <a:off x="8076312" y="2836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00" name="Legend5">
              <a:extLst>
                <a:ext uri="{FF2B5EF4-FFF2-40B4-BE49-F238E27FC236}">
                  <a16:creationId xmlns:a16="http://schemas.microsoft.com/office/drawing/2014/main" id="{DA161B8B-CA2D-40C7-9754-C7A694CD4641}"/>
                </a:ext>
              </a:extLst>
            </p:cNvPr>
            <p:cNvSpPr txBox="1"/>
            <p:nvPr/>
          </p:nvSpPr>
          <p:spPr>
            <a:xfrm>
              <a:off x="8076312" y="321165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nvGrpSpPr>
            <p:cNvPr id="201" name="MoonLegend1">
              <a:extLst>
                <a:ext uri="{FF2B5EF4-FFF2-40B4-BE49-F238E27FC236}">
                  <a16:creationId xmlns:a16="http://schemas.microsoft.com/office/drawing/2014/main" id="{04E4629C-09C0-44C2-A052-54476F578E83}"/>
                </a:ext>
              </a:extLst>
            </p:cNvPr>
            <p:cNvGrpSpPr>
              <a:grpSpLocks noChangeAspect="1"/>
            </p:cNvGrpSpPr>
            <p:nvPr>
              <p:custDataLst>
                <p:tags r:id="rId34"/>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B4B45D48-27C6-4294-BEDE-BB2E9C2EEA7B}"/>
                  </a:ext>
                </a:extLst>
              </p:cNvPr>
              <p:cNvSpPr/>
              <p:nvPr>
                <p:custDataLst>
                  <p:tags r:id="rId4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5" name="Arc 214" hidden="1">
                <a:extLst>
                  <a:ext uri="{FF2B5EF4-FFF2-40B4-BE49-F238E27FC236}">
                    <a16:creationId xmlns:a16="http://schemas.microsoft.com/office/drawing/2014/main" id="{ADB7B405-7A58-44DF-9DC2-9C7680B54C94}"/>
                  </a:ext>
                </a:extLst>
              </p:cNvPr>
              <p:cNvSpPr/>
              <p:nvPr>
                <p:custDataLst>
                  <p:tags r:id="rId4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2" name="MoonLegend2">
              <a:extLst>
                <a:ext uri="{FF2B5EF4-FFF2-40B4-BE49-F238E27FC236}">
                  <a16:creationId xmlns:a16="http://schemas.microsoft.com/office/drawing/2014/main" id="{2B38C801-9E63-4898-A7CF-184686DBDAD7}"/>
                </a:ext>
              </a:extLst>
            </p:cNvPr>
            <p:cNvGrpSpPr>
              <a:grpSpLocks noChangeAspect="1"/>
            </p:cNvGrpSpPr>
            <p:nvPr>
              <p:custDataLst>
                <p:tags r:id="rId35"/>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C3A83680-69F2-4D23-A8F8-D9A98A4E5AF6}"/>
                  </a:ext>
                </a:extLst>
              </p:cNvPr>
              <p:cNvSpPr/>
              <p:nvPr>
                <p:custDataLst>
                  <p:tags r:id="rId4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3" name="Arc 212">
                <a:extLst>
                  <a:ext uri="{FF2B5EF4-FFF2-40B4-BE49-F238E27FC236}">
                    <a16:creationId xmlns:a16="http://schemas.microsoft.com/office/drawing/2014/main" id="{C17D18B5-609A-4996-8064-14D7D81AF4E5}"/>
                  </a:ext>
                </a:extLst>
              </p:cNvPr>
              <p:cNvSpPr/>
              <p:nvPr>
                <p:custDataLst>
                  <p:tags r:id="rId4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3" name="MoonLegend3">
              <a:extLst>
                <a:ext uri="{FF2B5EF4-FFF2-40B4-BE49-F238E27FC236}">
                  <a16:creationId xmlns:a16="http://schemas.microsoft.com/office/drawing/2014/main" id="{A92A5709-086C-4E6B-A60E-CB49905DBE55}"/>
                </a:ext>
              </a:extLst>
            </p:cNvPr>
            <p:cNvGrpSpPr>
              <a:grpSpLocks noChangeAspect="1"/>
            </p:cNvGrpSpPr>
            <p:nvPr>
              <p:custDataLst>
                <p:tags r:id="rId36"/>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99EBD2F3-5D30-485C-9265-770571CCF936}"/>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1" name="Arc 210">
                <a:extLst>
                  <a:ext uri="{FF2B5EF4-FFF2-40B4-BE49-F238E27FC236}">
                    <a16:creationId xmlns:a16="http://schemas.microsoft.com/office/drawing/2014/main" id="{30CC504B-34AD-4EBE-930B-670AC3D09883}"/>
                  </a:ext>
                </a:extLst>
              </p:cNvPr>
              <p:cNvSpPr/>
              <p:nvPr>
                <p:custDataLst>
                  <p:tags r:id="rId4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4" name="MoonLegend4">
              <a:extLst>
                <a:ext uri="{FF2B5EF4-FFF2-40B4-BE49-F238E27FC236}">
                  <a16:creationId xmlns:a16="http://schemas.microsoft.com/office/drawing/2014/main" id="{C8304796-415B-4F97-A04E-F96B1DA30E35}"/>
                </a:ext>
              </a:extLst>
            </p:cNvPr>
            <p:cNvGrpSpPr>
              <a:grpSpLocks noChangeAspect="1"/>
            </p:cNvGrpSpPr>
            <p:nvPr>
              <p:custDataLst>
                <p:tags r:id="rId37"/>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FBEE2FDB-CD25-49FB-B97E-7B73BC27C970}"/>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9" name="Arc 208">
                <a:extLst>
                  <a:ext uri="{FF2B5EF4-FFF2-40B4-BE49-F238E27FC236}">
                    <a16:creationId xmlns:a16="http://schemas.microsoft.com/office/drawing/2014/main" id="{20BD55A3-53A9-4927-969C-9CF05B99B55E}"/>
                  </a:ext>
                </a:extLst>
              </p:cNvPr>
              <p:cNvSpPr/>
              <p:nvPr>
                <p:custDataLst>
                  <p:tags r:id="rId4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5" name="MoonLegend5">
              <a:extLst>
                <a:ext uri="{FF2B5EF4-FFF2-40B4-BE49-F238E27FC236}">
                  <a16:creationId xmlns:a16="http://schemas.microsoft.com/office/drawing/2014/main" id="{407C7760-9AB8-4A4A-A849-321049CFA184}"/>
                </a:ext>
              </a:extLst>
            </p:cNvPr>
            <p:cNvGrpSpPr>
              <a:grpSpLocks noChangeAspect="1"/>
            </p:cNvGrpSpPr>
            <p:nvPr>
              <p:custDataLst>
                <p:tags r:id="rId38"/>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D9523DDF-56EA-4C93-952F-EC9129596E3B}"/>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7" name="Arc 206">
                <a:extLst>
                  <a:ext uri="{FF2B5EF4-FFF2-40B4-BE49-F238E27FC236}">
                    <a16:creationId xmlns:a16="http://schemas.microsoft.com/office/drawing/2014/main" id="{0F00BE70-9C68-4D5F-A9A0-FBD691C6823D}"/>
                  </a:ext>
                </a:extLst>
              </p:cNvPr>
              <p:cNvSpPr/>
              <p:nvPr>
                <p:custDataLst>
                  <p:tags r:id="rId4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grpSp>
        <p:nvGrpSpPr>
          <p:cNvPr id="216" name="LegendBoxes" hidden="1">
            <a:extLst>
              <a:ext uri="{FF2B5EF4-FFF2-40B4-BE49-F238E27FC236}">
                <a16:creationId xmlns:a16="http://schemas.microsoft.com/office/drawing/2014/main" id="{4E98C787-8522-417F-AB77-0882A48FE3F3}"/>
              </a:ext>
            </a:extLst>
          </p:cNvPr>
          <p:cNvGrpSpPr/>
          <p:nvPr userDrawn="1"/>
        </p:nvGrpSpPr>
        <p:grpSpPr>
          <a:xfrm>
            <a:off x="21432387" y="8763003"/>
            <a:ext cx="1854629" cy="3434564"/>
            <a:chOff x="10652400" y="4322825"/>
            <a:chExt cx="927194" cy="1717282"/>
          </a:xfrm>
        </p:grpSpPr>
        <p:sp>
          <p:nvSpPr>
            <p:cNvPr id="217" name="RectangleLegend1">
              <a:extLst>
                <a:ext uri="{FF2B5EF4-FFF2-40B4-BE49-F238E27FC236}">
                  <a16:creationId xmlns:a16="http://schemas.microsoft.com/office/drawing/2014/main" id="{E72E214C-D787-4A05-B7A1-1D39FE4D7D36}"/>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8" name="RectangleLegend2">
              <a:extLst>
                <a:ext uri="{FF2B5EF4-FFF2-40B4-BE49-F238E27FC236}">
                  <a16:creationId xmlns:a16="http://schemas.microsoft.com/office/drawing/2014/main" id="{65182593-AA67-43A3-A14C-9042B43D45AC}"/>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9" name="RectangleLegend3">
              <a:extLst>
                <a:ext uri="{FF2B5EF4-FFF2-40B4-BE49-F238E27FC236}">
                  <a16:creationId xmlns:a16="http://schemas.microsoft.com/office/drawing/2014/main" id="{DF747F98-0AE7-4E79-9711-232B434BE005}"/>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0" name="RectangleLegend4">
              <a:extLst>
                <a:ext uri="{FF2B5EF4-FFF2-40B4-BE49-F238E27FC236}">
                  <a16:creationId xmlns:a16="http://schemas.microsoft.com/office/drawing/2014/main" id="{18DA4FDC-AFC1-462A-A45B-09BEF7BF54B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1" name="RectangleLegend5">
              <a:extLst>
                <a:ext uri="{FF2B5EF4-FFF2-40B4-BE49-F238E27FC236}">
                  <a16:creationId xmlns:a16="http://schemas.microsoft.com/office/drawing/2014/main" id="{7E45DA98-3E1B-43AC-B863-73FEA9B51074}"/>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2" name="Legend1">
              <a:extLst>
                <a:ext uri="{FF2B5EF4-FFF2-40B4-BE49-F238E27FC236}">
                  <a16:creationId xmlns:a16="http://schemas.microsoft.com/office/drawing/2014/main" id="{3871D918-B68B-43A7-91C3-8405C07D9E0F}"/>
                </a:ext>
              </a:extLst>
            </p:cNvPr>
            <p:cNvSpPr txBox="1"/>
            <p:nvPr/>
          </p:nvSpPr>
          <p:spPr>
            <a:xfrm>
              <a:off x="10978546" y="432282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3" name="Legend2">
              <a:extLst>
                <a:ext uri="{FF2B5EF4-FFF2-40B4-BE49-F238E27FC236}">
                  <a16:creationId xmlns:a16="http://schemas.microsoft.com/office/drawing/2014/main" id="{A16EA6D6-C1A0-4168-AAFA-5F90974137C8}"/>
                </a:ext>
              </a:extLst>
            </p:cNvPr>
            <p:cNvSpPr txBox="1"/>
            <p:nvPr/>
          </p:nvSpPr>
          <p:spPr>
            <a:xfrm>
              <a:off x="10978546" y="470232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4" name="Legend3">
              <a:extLst>
                <a:ext uri="{FF2B5EF4-FFF2-40B4-BE49-F238E27FC236}">
                  <a16:creationId xmlns:a16="http://schemas.microsoft.com/office/drawing/2014/main" id="{5BF9E5C4-5AEC-4B10-B836-DA933AFC4A93}"/>
                </a:ext>
              </a:extLst>
            </p:cNvPr>
            <p:cNvSpPr txBox="1"/>
            <p:nvPr/>
          </p:nvSpPr>
          <p:spPr>
            <a:xfrm>
              <a:off x="10978546" y="5081821"/>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5" name="Legend4">
              <a:extLst>
                <a:ext uri="{FF2B5EF4-FFF2-40B4-BE49-F238E27FC236}">
                  <a16:creationId xmlns:a16="http://schemas.microsoft.com/office/drawing/2014/main" id="{D8C4C45F-C63E-4DFA-BBB7-3DB83EECAEC3}"/>
                </a:ext>
              </a:extLst>
            </p:cNvPr>
            <p:cNvSpPr txBox="1"/>
            <p:nvPr/>
          </p:nvSpPr>
          <p:spPr>
            <a:xfrm>
              <a:off x="10978546" y="5453242"/>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6" name="Legend5">
              <a:extLst>
                <a:ext uri="{FF2B5EF4-FFF2-40B4-BE49-F238E27FC236}">
                  <a16:creationId xmlns:a16="http://schemas.microsoft.com/office/drawing/2014/main" id="{1109F056-235A-4CBB-BCBE-878F0E08B240}"/>
                </a:ext>
              </a:extLst>
            </p:cNvPr>
            <p:cNvSpPr txBox="1"/>
            <p:nvPr/>
          </p:nvSpPr>
          <p:spPr>
            <a:xfrm>
              <a:off x="10978545" y="582466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sp>
        <p:nvSpPr>
          <p:cNvPr id="148" name="SText">
            <a:extLst>
              <a:ext uri="{FF2B5EF4-FFF2-40B4-BE49-F238E27FC236}">
                <a16:creationId xmlns:a16="http://schemas.microsoft.com/office/drawing/2014/main" id="{7A168012-B53F-444C-ACD8-78D56A061C2A}"/>
              </a:ext>
            </a:extLst>
          </p:cNvPr>
          <p:cNvSpPr txBox="1"/>
          <p:nvPr userDrawn="1">
            <p:custDataLst>
              <p:tags r:id="rId28"/>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9" name="Text">
            <a:extLst>
              <a:ext uri="{FF2B5EF4-FFF2-40B4-BE49-F238E27FC236}">
                <a16:creationId xmlns:a16="http://schemas.microsoft.com/office/drawing/2014/main" id="{12638949-23C9-452A-BD88-E5B420623D1E}"/>
              </a:ext>
            </a:extLst>
          </p:cNvPr>
          <p:cNvSpPr txBox="1"/>
          <p:nvPr userDrawn="1">
            <p:custDataLst>
              <p:tags r:id="rId29"/>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51" name="TrackerAlphaWhite" hidden="1">
            <a:extLst>
              <a:ext uri="{FF2B5EF4-FFF2-40B4-BE49-F238E27FC236}">
                <a16:creationId xmlns:a16="http://schemas.microsoft.com/office/drawing/2014/main" id="{933EC267-C14F-496B-8C45-F11781A1CFE9}"/>
              </a:ext>
            </a:extLst>
          </p:cNvPr>
          <p:cNvSpPr/>
          <p:nvPr userDrawn="1">
            <p:custDataLst>
              <p:tags r:id="rId30"/>
            </p:custDataLst>
          </p:nvPr>
        </p:nvSpPr>
        <p:spPr>
          <a:xfrm>
            <a:off x="2006861" y="2768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A</a:t>
            </a:r>
          </a:p>
        </p:txBody>
      </p:sp>
      <p:sp>
        <p:nvSpPr>
          <p:cNvPr id="152" name="TrackerNumWhite" hidden="1">
            <a:extLst>
              <a:ext uri="{FF2B5EF4-FFF2-40B4-BE49-F238E27FC236}">
                <a16:creationId xmlns:a16="http://schemas.microsoft.com/office/drawing/2014/main" id="{81AB1E26-B1DC-4764-82F1-A27D5A3571F0}"/>
              </a:ext>
            </a:extLst>
          </p:cNvPr>
          <p:cNvSpPr/>
          <p:nvPr userDrawn="1">
            <p:custDataLst>
              <p:tags r:id="rId31"/>
            </p:custDataLst>
          </p:nvPr>
        </p:nvSpPr>
        <p:spPr>
          <a:xfrm>
            <a:off x="2006861" y="3784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1</a:t>
            </a:r>
          </a:p>
        </p:txBody>
      </p:sp>
      <p:sp>
        <p:nvSpPr>
          <p:cNvPr id="153" name="TrackerAlphaBlue" hidden="1">
            <a:extLst>
              <a:ext uri="{FF2B5EF4-FFF2-40B4-BE49-F238E27FC236}">
                <a16:creationId xmlns:a16="http://schemas.microsoft.com/office/drawing/2014/main" id="{C10F6D7F-8769-44C8-8386-9D1184DC1C40}"/>
              </a:ext>
            </a:extLst>
          </p:cNvPr>
          <p:cNvSpPr/>
          <p:nvPr userDrawn="1">
            <p:custDataLst>
              <p:tags r:id="rId32"/>
            </p:custDataLst>
          </p:nvPr>
        </p:nvSpPr>
        <p:spPr>
          <a:xfrm>
            <a:off x="2006861" y="4800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A</a:t>
            </a:r>
          </a:p>
        </p:txBody>
      </p:sp>
      <p:sp>
        <p:nvSpPr>
          <p:cNvPr id="154" name="TrackerNumBlue" hidden="1">
            <a:extLst>
              <a:ext uri="{FF2B5EF4-FFF2-40B4-BE49-F238E27FC236}">
                <a16:creationId xmlns:a16="http://schemas.microsoft.com/office/drawing/2014/main" id="{05803230-31F9-4E48-88FD-97BDE069EB59}"/>
              </a:ext>
            </a:extLst>
          </p:cNvPr>
          <p:cNvSpPr/>
          <p:nvPr userDrawn="1">
            <p:custDataLst>
              <p:tags r:id="rId33"/>
            </p:custDataLst>
          </p:nvPr>
        </p:nvSpPr>
        <p:spPr>
          <a:xfrm>
            <a:off x="2006861" y="5816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1</a:t>
            </a:r>
          </a:p>
        </p:txBody>
      </p:sp>
    </p:spTree>
    <p:extLst>
      <p:ext uri="{BB962C8B-B14F-4D97-AF65-F5344CB8AC3E}">
        <p14:creationId xmlns:p14="http://schemas.microsoft.com/office/powerpoint/2010/main" val="3559975260"/>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50" r:id="rId18"/>
    <p:sldLayoutId id="2147484051" r:id="rId19"/>
    <p:sldLayoutId id="2147484052" r:id="rId20"/>
    <p:sldLayoutId id="2147484054" r:id="rId21"/>
  </p:sldLayoutIdLst>
  <p:txStyles>
    <p:titleStyle>
      <a:lvl1pPr algn="l" defTabSz="1828800" rtl="0" eaLnBrk="1" latinLnBrk="0" hangingPunct="1">
        <a:lnSpc>
          <a:spcPct val="100000"/>
        </a:lnSpc>
        <a:spcBef>
          <a:spcPct val="0"/>
        </a:spcBef>
        <a:buNone/>
        <a:defRPr lang="en-US" sz="5000" b="0" kern="1200" spc="0" baseline="0" dirty="0">
          <a:ln w="6350" cap="flat">
            <a:noFill/>
            <a:miter lim="800000"/>
          </a:ln>
          <a:solidFill>
            <a:schemeClr val="tx1"/>
          </a:solidFill>
          <a:latin typeface="+mj-lt"/>
          <a:ea typeface="+mj-ea"/>
          <a:cs typeface="+mj-cs"/>
        </a:defRPr>
      </a:lvl1pPr>
    </p:titleStyle>
    <p:bodyStyle>
      <a:lvl1pPr marL="0" indent="0" algn="l" defTabSz="1828800" rtl="0" eaLnBrk="1" latinLnBrk="0" hangingPunct="1">
        <a:lnSpc>
          <a:spcPct val="100000"/>
        </a:lnSpc>
        <a:spcBef>
          <a:spcPts val="600"/>
        </a:spcBef>
        <a:spcAft>
          <a:spcPts val="600"/>
        </a:spcAft>
        <a:buClr>
          <a:schemeClr val="tx1"/>
        </a:buClr>
        <a:buSzPct val="100000"/>
        <a:buFont typeface="Segoe UI" panose="020B0502040204020203" pitchFamily="34" charset="0"/>
        <a:buChar char="​"/>
        <a:defRPr lang="en-US" sz="3200" kern="1200" dirty="0">
          <a:solidFill>
            <a:schemeClr val="tx1"/>
          </a:solidFill>
          <a:latin typeface="+mn-lt"/>
          <a:ea typeface="+mn-ea"/>
          <a:cs typeface="Arial" panose="020B0604020202020204" pitchFamily="34" charset="0"/>
        </a:defRPr>
      </a:lvl1pPr>
      <a:lvl2pPr marL="457200" indent="-457200" algn="l" defTabSz="1828800" rtl="0" eaLnBrk="1" latinLnBrk="0" hangingPunct="1">
        <a:lnSpc>
          <a:spcPct val="100000"/>
        </a:lnSpc>
        <a:spcBef>
          <a:spcPts val="0"/>
        </a:spcBef>
        <a:spcAft>
          <a:spcPts val="600"/>
        </a:spcAft>
        <a:buClr>
          <a:schemeClr val="tx1"/>
        </a:buClr>
        <a:buSzPct val="110000"/>
        <a:buFont typeface="Wingdings" panose="05000000000000000000" pitchFamily="2" charset="2"/>
        <a:buChar char=""/>
        <a:defRPr lang="en-US" sz="3200" kern="1200" dirty="0">
          <a:solidFill>
            <a:schemeClr val="tx1"/>
          </a:solidFill>
          <a:latin typeface="+mn-lt"/>
          <a:ea typeface="+mn-ea"/>
          <a:cs typeface="+mn-cs"/>
        </a:defRPr>
      </a:lvl2pPr>
      <a:lvl3pPr marL="877824" indent="-420624" algn="l" defTabSz="1828800" rtl="0" eaLnBrk="1" latinLnBrk="0" hangingPunct="1">
        <a:lnSpc>
          <a:spcPct val="100000"/>
        </a:lnSpc>
        <a:spcBef>
          <a:spcPts val="0"/>
        </a:spcBef>
        <a:spcAft>
          <a:spcPts val="600"/>
        </a:spcAft>
        <a:buClr>
          <a:schemeClr val="tx1"/>
        </a:buClr>
        <a:buSzPct val="110000"/>
        <a:buFont typeface="Arial" panose="020B0604020202020204" pitchFamily="34" charset="0"/>
        <a:buChar char="‒"/>
        <a:defRPr lang="en-US" sz="3200" kern="1200" dirty="0">
          <a:solidFill>
            <a:schemeClr val="tx1"/>
          </a:solidFill>
          <a:latin typeface="+mn-lt"/>
          <a:ea typeface="+mn-ea"/>
          <a:cs typeface="+mn-cs"/>
        </a:defRPr>
      </a:lvl3pPr>
      <a:lvl4pPr marL="1188720" indent="-310896"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4pPr>
      <a:lvl5pPr marL="1627632" indent="-292608"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5pPr>
      <a:lvl6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6pPr>
      <a:lvl7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7pPr>
      <a:lvl8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8pPr>
      <a:lvl9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860" y="12801605"/>
            <a:ext cx="10974055" cy="444498"/>
          </a:xfrm>
          <a:prstGeom prst="rect">
            <a:avLst/>
          </a:prstGeom>
        </p:spPr>
        <p:txBody>
          <a:bodyPr vert="horz" lIns="0" tIns="0" rIns="0" bIns="0" rtlCol="0" anchor="ctr"/>
          <a:lstStyle>
            <a:lvl1pPr marL="0" marR="0" indent="0" algn="l" defTabSz="182890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pPr>
              <a:defRPr/>
            </a:pPr>
            <a:endParaRPr lang="en-US" dirty="0">
              <a:solidFill>
                <a:srgbClr val="000000"/>
              </a:solidFill>
            </a:endParaRPr>
          </a:p>
        </p:txBody>
      </p:sp>
      <p:sp>
        <p:nvSpPr>
          <p:cNvPr id="8" name="Slide Number Placeholder"/>
          <p:cNvSpPr>
            <a:spLocks noGrp="1"/>
          </p:cNvSpPr>
          <p:nvPr>
            <p:ph type="sldNum" sz="quarter" idx="4"/>
          </p:nvPr>
        </p:nvSpPr>
        <p:spPr>
          <a:xfrm>
            <a:off x="18900068" y="12801605"/>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338375" y="-300736"/>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6807699"/>
      </p:ext>
    </p:extLst>
  </p:cSld>
  <p:clrMap bg1="dk1" tx1="lt1" bg2="dk2"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 id="2147484087" r:id="rId32"/>
    <p:sldLayoutId id="2147484088" r:id="rId33"/>
    <p:sldLayoutId id="2147484089" r:id="rId34"/>
    <p:sldLayoutId id="2147484090" r:id="rId35"/>
    <p:sldLayoutId id="2147484091" r:id="rId36"/>
    <p:sldLayoutId id="2147484092" r:id="rId37"/>
    <p:sldLayoutId id="2147484093" r:id="rId38"/>
    <p:sldLayoutId id="2147484094" r:id="rId39"/>
    <p:sldLayoutId id="2147484095" r:id="rId40"/>
    <p:sldLayoutId id="2147484096" r:id="rId41"/>
    <p:sldLayoutId id="2147484097" r:id="rId42"/>
    <p:sldLayoutId id="2147484098" r:id="rId43"/>
    <p:sldLayoutId id="2147484099" r:id="rId44"/>
    <p:sldLayoutId id="2147484100" r:id="rId45"/>
  </p:sldLayoutIdLst>
  <p:hf hdr="0" ftr="0" dt="0"/>
  <p:txStyles>
    <p:titleStyle>
      <a:lvl1pPr algn="l" rtl="0" eaLnBrk="1" fontAlgn="base" hangingPunct="1">
        <a:lnSpc>
          <a:spcPct val="90000"/>
        </a:lnSpc>
        <a:spcBef>
          <a:spcPct val="0"/>
        </a:spcBef>
        <a:spcAft>
          <a:spcPct val="0"/>
        </a:spcAft>
        <a:defRPr sz="63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8">
          <a:solidFill>
            <a:srgbClr val="191919"/>
          </a:solidFill>
          <a:latin typeface="IBM Plex Sans Light" pitchFamily="34" charset="0"/>
        </a:defRPr>
      </a:lvl2pPr>
      <a:lvl3pPr algn="l" rtl="0" eaLnBrk="1" fontAlgn="base" hangingPunct="1">
        <a:lnSpc>
          <a:spcPct val="90000"/>
        </a:lnSpc>
        <a:spcBef>
          <a:spcPct val="0"/>
        </a:spcBef>
        <a:spcAft>
          <a:spcPct val="0"/>
        </a:spcAft>
        <a:defRPr sz="5918">
          <a:solidFill>
            <a:srgbClr val="191919"/>
          </a:solidFill>
          <a:latin typeface="IBM Plex Sans Light" pitchFamily="34" charset="0"/>
        </a:defRPr>
      </a:lvl3pPr>
      <a:lvl4pPr algn="l" rtl="0" eaLnBrk="1" fontAlgn="base" hangingPunct="1">
        <a:lnSpc>
          <a:spcPct val="90000"/>
        </a:lnSpc>
        <a:spcBef>
          <a:spcPct val="0"/>
        </a:spcBef>
        <a:spcAft>
          <a:spcPct val="0"/>
        </a:spcAft>
        <a:defRPr sz="5918">
          <a:solidFill>
            <a:srgbClr val="191919"/>
          </a:solidFill>
          <a:latin typeface="IBM Plex Sans Light" pitchFamily="34" charset="0"/>
        </a:defRPr>
      </a:lvl4pPr>
      <a:lvl5pPr algn="l" rtl="0" eaLnBrk="1" fontAlgn="base" hangingPunct="1">
        <a:lnSpc>
          <a:spcPct val="90000"/>
        </a:lnSpc>
        <a:spcBef>
          <a:spcPct val="0"/>
        </a:spcBef>
        <a:spcAft>
          <a:spcPct val="0"/>
        </a:spcAft>
        <a:defRPr sz="5918">
          <a:solidFill>
            <a:srgbClr val="191919"/>
          </a:solidFill>
          <a:latin typeface="IBM Plex Sans Light" pitchFamily="34" charset="0"/>
        </a:defRPr>
      </a:lvl5pPr>
      <a:lvl6pPr marL="966630" algn="l" rtl="0" eaLnBrk="1" fontAlgn="base" hangingPunct="1">
        <a:lnSpc>
          <a:spcPct val="90000"/>
        </a:lnSpc>
        <a:spcBef>
          <a:spcPct val="0"/>
        </a:spcBef>
        <a:spcAft>
          <a:spcPct val="0"/>
        </a:spcAft>
        <a:defRPr sz="5918">
          <a:solidFill>
            <a:srgbClr val="191919"/>
          </a:solidFill>
          <a:latin typeface="IBM Plex Sans Light" pitchFamily="34" charset="0"/>
        </a:defRPr>
      </a:lvl6pPr>
      <a:lvl7pPr marL="1933270" algn="l" rtl="0" eaLnBrk="1" fontAlgn="base" hangingPunct="1">
        <a:lnSpc>
          <a:spcPct val="90000"/>
        </a:lnSpc>
        <a:spcBef>
          <a:spcPct val="0"/>
        </a:spcBef>
        <a:spcAft>
          <a:spcPct val="0"/>
        </a:spcAft>
        <a:defRPr sz="5918">
          <a:solidFill>
            <a:srgbClr val="191919"/>
          </a:solidFill>
          <a:latin typeface="IBM Plex Sans Light" pitchFamily="34" charset="0"/>
        </a:defRPr>
      </a:lvl7pPr>
      <a:lvl8pPr marL="2899900" algn="l" rtl="0" eaLnBrk="1" fontAlgn="base" hangingPunct="1">
        <a:lnSpc>
          <a:spcPct val="90000"/>
        </a:lnSpc>
        <a:spcBef>
          <a:spcPct val="0"/>
        </a:spcBef>
        <a:spcAft>
          <a:spcPct val="0"/>
        </a:spcAft>
        <a:defRPr sz="5918">
          <a:solidFill>
            <a:srgbClr val="191919"/>
          </a:solidFill>
          <a:latin typeface="IBM Plex Sans Light" pitchFamily="34" charset="0"/>
        </a:defRPr>
      </a:lvl8pPr>
      <a:lvl9pPr marL="3866532" algn="l" rtl="0" eaLnBrk="1" fontAlgn="base" hangingPunct="1">
        <a:lnSpc>
          <a:spcPct val="90000"/>
        </a:lnSpc>
        <a:spcBef>
          <a:spcPct val="0"/>
        </a:spcBef>
        <a:spcAft>
          <a:spcPct val="0"/>
        </a:spcAft>
        <a:defRPr sz="5918">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02" indent="-463192"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208" indent="-463192"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044" indent="-463192"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612" indent="-463192"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2306" indent="-34570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8942" indent="-34570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5574" indent="-34570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2212" indent="-34570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270" rtl="0" eaLnBrk="1" latinLnBrk="0" hangingPunct="1">
        <a:defRPr sz="3808" kern="1200">
          <a:solidFill>
            <a:schemeClr val="tx1"/>
          </a:solidFill>
          <a:latin typeface="+mn-lt"/>
          <a:ea typeface="+mn-ea"/>
          <a:cs typeface="+mn-cs"/>
        </a:defRPr>
      </a:lvl1pPr>
      <a:lvl2pPr marL="966630" algn="l" defTabSz="1933270" rtl="0" eaLnBrk="1" latinLnBrk="0" hangingPunct="1">
        <a:defRPr sz="3808" kern="1200">
          <a:solidFill>
            <a:schemeClr val="tx1"/>
          </a:solidFill>
          <a:latin typeface="+mn-lt"/>
          <a:ea typeface="+mn-ea"/>
          <a:cs typeface="+mn-cs"/>
        </a:defRPr>
      </a:lvl2pPr>
      <a:lvl3pPr marL="1933270" algn="l" defTabSz="1933270" rtl="0" eaLnBrk="1" latinLnBrk="0" hangingPunct="1">
        <a:defRPr sz="3808" kern="1200">
          <a:solidFill>
            <a:schemeClr val="tx1"/>
          </a:solidFill>
          <a:latin typeface="+mn-lt"/>
          <a:ea typeface="+mn-ea"/>
          <a:cs typeface="+mn-cs"/>
        </a:defRPr>
      </a:lvl3pPr>
      <a:lvl4pPr marL="2899900" algn="l" defTabSz="1933270" rtl="0" eaLnBrk="1" latinLnBrk="0" hangingPunct="1">
        <a:defRPr sz="3808" kern="1200">
          <a:solidFill>
            <a:schemeClr val="tx1"/>
          </a:solidFill>
          <a:latin typeface="+mn-lt"/>
          <a:ea typeface="+mn-ea"/>
          <a:cs typeface="+mn-cs"/>
        </a:defRPr>
      </a:lvl4pPr>
      <a:lvl5pPr marL="3866532" algn="l" defTabSz="1933270" rtl="0" eaLnBrk="1" latinLnBrk="0" hangingPunct="1">
        <a:defRPr sz="3808" kern="1200">
          <a:solidFill>
            <a:schemeClr val="tx1"/>
          </a:solidFill>
          <a:latin typeface="+mn-lt"/>
          <a:ea typeface="+mn-ea"/>
          <a:cs typeface="+mn-cs"/>
        </a:defRPr>
      </a:lvl5pPr>
      <a:lvl6pPr marL="4833170" algn="l" defTabSz="1933270" rtl="0" eaLnBrk="1" latinLnBrk="0" hangingPunct="1">
        <a:defRPr sz="3808" kern="1200">
          <a:solidFill>
            <a:schemeClr val="tx1"/>
          </a:solidFill>
          <a:latin typeface="+mn-lt"/>
          <a:ea typeface="+mn-ea"/>
          <a:cs typeface="+mn-cs"/>
        </a:defRPr>
      </a:lvl6pPr>
      <a:lvl7pPr marL="5799798" algn="l" defTabSz="1933270" rtl="0" eaLnBrk="1" latinLnBrk="0" hangingPunct="1">
        <a:defRPr sz="3808" kern="1200">
          <a:solidFill>
            <a:schemeClr val="tx1"/>
          </a:solidFill>
          <a:latin typeface="+mn-lt"/>
          <a:ea typeface="+mn-ea"/>
          <a:cs typeface="+mn-cs"/>
        </a:defRPr>
      </a:lvl7pPr>
      <a:lvl8pPr marL="6766432" algn="l" defTabSz="1933270" rtl="0" eaLnBrk="1" latinLnBrk="0" hangingPunct="1">
        <a:defRPr sz="3808" kern="1200">
          <a:solidFill>
            <a:schemeClr val="tx1"/>
          </a:solidFill>
          <a:latin typeface="+mn-lt"/>
          <a:ea typeface="+mn-ea"/>
          <a:cs typeface="+mn-cs"/>
        </a:defRPr>
      </a:lvl8pPr>
      <a:lvl9pPr marL="7733066" algn="l" defTabSz="1933270"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8">
          <p15:clr>
            <a:srgbClr val="F26B43"/>
          </p15:clr>
        </p15:guide>
        <p15:guide id="2" pos="168">
          <p15:clr>
            <a:srgbClr val="F26B43"/>
          </p15:clr>
        </p15:guide>
        <p15:guide id="6" pos="3672">
          <p15:clr>
            <a:srgbClr val="F26B43"/>
          </p15:clr>
        </p15:guide>
        <p15:guide id="7" pos="3840">
          <p15:clr>
            <a:srgbClr val="F26B43"/>
          </p15:clr>
        </p15:guide>
        <p15:guide id="8" pos="1920">
          <p15:clr>
            <a:srgbClr val="F26B43"/>
          </p15:clr>
        </p15:guide>
        <p15:guide id="9" pos="4008">
          <p15:clr>
            <a:srgbClr val="F26B43"/>
          </p15:clr>
        </p15:guide>
        <p15:guide id="10" pos="1752">
          <p15:clr>
            <a:srgbClr val="F26B43"/>
          </p15:clr>
        </p15:guide>
        <p15:guide id="11" pos="2088">
          <p15:clr>
            <a:srgbClr val="F26B43"/>
          </p15:clr>
        </p15:guide>
        <p15:guide id="12" pos="5928">
          <p15:clr>
            <a:srgbClr val="F26B43"/>
          </p15:clr>
        </p15:guide>
        <p15:guide id="13" pos="5760">
          <p15:clr>
            <a:srgbClr val="F26B43"/>
          </p15:clr>
        </p15:guide>
        <p15:guide id="14" pos="7512">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pos="559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6"/>
            <a:ext cx="7551547"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4056736378"/>
      </p:ext>
    </p:extLst>
  </p:cSld>
  <p:clrMap bg1="dk1" tx1="lt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 id="2147484138" r:id="rId35"/>
    <p:sldLayoutId id="2147484139" r:id="rId36"/>
    <p:sldLayoutId id="2147484140" r:id="rId37"/>
    <p:sldLayoutId id="2147484141" r:id="rId38"/>
    <p:sldLayoutId id="2147484142" r:id="rId39"/>
    <p:sldLayoutId id="2147484143" r:id="rId40"/>
    <p:sldLayoutId id="2147484144" r:id="rId41"/>
    <p:sldLayoutId id="2147484145" r:id="rId42"/>
    <p:sldLayoutId id="2147484146" r:id="rId43"/>
    <p:sldLayoutId id="2147484147" r:id="rId44"/>
    <p:sldLayoutId id="2147484148" r:id="rId45"/>
    <p:sldLayoutId id="2147484149"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4" y="12939015"/>
            <a:ext cx="27090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455429645"/>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 id="2147484185" r:id="rId35"/>
    <p:sldLayoutId id="2147484186" r:id="rId36"/>
    <p:sldLayoutId id="2147484187" r:id="rId37"/>
    <p:sldLayoutId id="2147484188" r:id="rId38"/>
    <p:sldLayoutId id="2147484189" r:id="rId39"/>
    <p:sldLayoutId id="2147484190" r:id="rId40"/>
    <p:sldLayoutId id="2147484191" r:id="rId41"/>
    <p:sldLayoutId id="2147484192" r:id="rId42"/>
    <p:sldLayoutId id="2147484193" r:id="rId43"/>
    <p:sldLayoutId id="2147484194" r:id="rId44"/>
    <p:sldLayoutId id="2147484195" r:id="rId45"/>
    <p:sldLayoutId id="2147484196" r:id="rId46"/>
  </p:sldLayoutIdLst>
  <p:transition spd="med"/>
  <p:hf sldNum="0" hdr="0" ftr="0" dt="0"/>
  <p:txStyles>
    <p:titleStyle>
      <a:lvl1pPr marL="0" marR="0" indent="0" algn="l" defTabSz="243843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4" marR="0" indent="-327604" algn="l" defTabSz="243843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8" marR="0" indent="-327604" algn="l" defTabSz="243843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12" marR="0" indent="-327604" algn="l" defTabSz="243843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9" marR="0" indent="0" algn="l" defTabSz="2438430" rtl="0" eaLnBrk="1" latinLnBrk="0" hangingPunct="1">
        <a:lnSpc>
          <a:spcPct val="110000"/>
        </a:lnSpc>
        <a:spcBef>
          <a:spcPts val="2901"/>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48849764"/>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 id="2147484224" r:id="rId27"/>
    <p:sldLayoutId id="2147484225" r:id="rId28"/>
    <p:sldLayoutId id="2147484226" r:id="rId29"/>
    <p:sldLayoutId id="2147484227" r:id="rId30"/>
    <p:sldLayoutId id="2147484228" r:id="rId31"/>
    <p:sldLayoutId id="2147484229" r:id="rId32"/>
    <p:sldLayoutId id="2147484230" r:id="rId33"/>
    <p:sldLayoutId id="2147484231" r:id="rId34"/>
    <p:sldLayoutId id="2147484232" r:id="rId35"/>
    <p:sldLayoutId id="2147484233" r:id="rId36"/>
    <p:sldLayoutId id="2147484234" r:id="rId37"/>
    <p:sldLayoutId id="2147484235" r:id="rId38"/>
    <p:sldLayoutId id="2147484236" r:id="rId39"/>
    <p:sldLayoutId id="2147484237" r:id="rId40"/>
    <p:sldLayoutId id="2147484238" r:id="rId41"/>
    <p:sldLayoutId id="2147484239" r:id="rId42"/>
    <p:sldLayoutId id="2147484240" r:id="rId43"/>
  </p:sldLayoutIdLst>
  <p:hf hdr="0" dt="0"/>
  <p:txStyles>
    <p:titleStyle>
      <a:lvl1pPr algn="l" rtl="0" eaLnBrk="1" fontAlgn="base" hangingPunct="1">
        <a:lnSpc>
          <a:spcPct val="90000"/>
        </a:lnSpc>
        <a:spcBef>
          <a:spcPct val="0"/>
        </a:spcBef>
        <a:spcAft>
          <a:spcPct val="0"/>
        </a:spcAft>
        <a:defRPr sz="6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887516062"/>
      </p:ext>
    </p:extLst>
  </p:cSld>
  <p:clrMap bg1="dk1" tx1="lt1" bg2="dk2" tx2="lt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 id="2147484275" r:id="rId31"/>
    <p:sldLayoutId id="2147484276" r:id="rId32"/>
    <p:sldLayoutId id="2147484277" r:id="rId33"/>
    <p:sldLayoutId id="2147484278" r:id="rId34"/>
    <p:sldLayoutId id="2147484279" r:id="rId35"/>
    <p:sldLayoutId id="2147484280" r:id="rId36"/>
    <p:sldLayoutId id="2147484281" r:id="rId37"/>
    <p:sldLayoutId id="2147484282" r:id="rId38"/>
    <p:sldLayoutId id="2147484283" r:id="rId39"/>
    <p:sldLayoutId id="2147484284" r:id="rId40"/>
    <p:sldLayoutId id="2147484285" r:id="rId41"/>
    <p:sldLayoutId id="2147484286" r:id="rId42"/>
    <p:sldLayoutId id="2147484287" r:id="rId43"/>
    <p:sldLayoutId id="2147484288" r:id="rId44"/>
    <p:sldLayoutId id="2147484289" r:id="rId45"/>
    <p:sldLayoutId id="2147484290"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huggingface/evaluate/tree/main/metrics/accuracy" TargetMode="External"/><Relationship Id="rId13" Type="http://schemas.openxmlformats.org/officeDocument/2006/relationships/hyperlink" Target="https://github.com/huggingface/evaluate/tree/main/metrics/brier_score" TargetMode="External"/><Relationship Id="rId18" Type="http://schemas.openxmlformats.org/officeDocument/2006/relationships/hyperlink" Target="https://github.com/huggingface/evaluate/tree/main/metrics/bleu" TargetMode="External"/><Relationship Id="rId26" Type="http://schemas.openxmlformats.org/officeDocument/2006/relationships/hyperlink" Target="https://github.com/huggingface/evaluate/tree/main/metrics/nist_mt" TargetMode="External"/><Relationship Id="rId3" Type="http://schemas.openxmlformats.org/officeDocument/2006/relationships/hyperlink" Target="https://github.com/huggingface/evaluate/tree/main/metrics/sari" TargetMode="External"/><Relationship Id="rId21" Type="http://schemas.openxmlformats.org/officeDocument/2006/relationships/hyperlink" Target="https://github.com/huggingface/evaluate/tree/main/metrics/charcut_mt" TargetMode="External"/><Relationship Id="rId7" Type="http://schemas.openxmlformats.org/officeDocument/2006/relationships/hyperlink" Target="https://huggingface.co/tasks/sentence-similarity#:~:text=Sentence%20Similarity%20is%20the%20task,similar)%20they%20are%20between%20them." TargetMode="External"/><Relationship Id="rId12" Type="http://schemas.openxmlformats.org/officeDocument/2006/relationships/hyperlink" Target="https://github.com/huggingface/evaluate/tree/main/metrics/f1" TargetMode="External"/><Relationship Id="rId17" Type="http://schemas.openxmlformats.org/officeDocument/2006/relationships/hyperlink" Target="https://github.com/huggingface/evaluate/tree/main/metrics/seqeval" TargetMode="External"/><Relationship Id="rId25" Type="http://schemas.openxmlformats.org/officeDocument/2006/relationships/hyperlink" Target="https://github.com/huggingface/evaluate/tree/main/metrics/ter" TargetMode="External"/><Relationship Id="rId2" Type="http://schemas.openxmlformats.org/officeDocument/2006/relationships/hyperlink" Target="https://github.com/huggingface/evaluate/tree/main/metrics/rouge" TargetMode="External"/><Relationship Id="rId16" Type="http://schemas.openxmlformats.org/officeDocument/2006/relationships/hyperlink" Target="https://github.com/huggingface/evaluate/tree/main/measurements/label_distribution" TargetMode="External"/><Relationship Id="rId20" Type="http://schemas.openxmlformats.org/officeDocument/2006/relationships/hyperlink" Target="https://github.com/huggingface/evaluate/tree/main/metrics/character" TargetMode="External"/><Relationship Id="rId29" Type="http://schemas.openxmlformats.org/officeDocument/2006/relationships/hyperlink" Target="https://github.com/huggingface/evaluate/tree/main/metrics/xtreme_s" TargetMode="External"/><Relationship Id="rId1" Type="http://schemas.openxmlformats.org/officeDocument/2006/relationships/slideLayout" Target="../slideLayouts/slideLayout30.xml"/><Relationship Id="rId6" Type="http://schemas.openxmlformats.org/officeDocument/2006/relationships/hyperlink" Target="https://github.com/huggingface/evaluate/tree/main/metrics/meteor" TargetMode="External"/><Relationship Id="rId11" Type="http://schemas.openxmlformats.org/officeDocument/2006/relationships/hyperlink" Target="https://github.com/huggingface/evaluate/tree/main/metrics/roc_auc" TargetMode="External"/><Relationship Id="rId24" Type="http://schemas.openxmlformats.org/officeDocument/2006/relationships/hyperlink" Target="https://github.com/huggingface/evaluate/tree/main/metrics/super_glue" TargetMode="External"/><Relationship Id="rId5" Type="http://schemas.openxmlformats.org/officeDocument/2006/relationships/hyperlink" Target="https://github.com/huggingface/evaluate/tree/main/metrics/bleurt" TargetMode="External"/><Relationship Id="rId15" Type="http://schemas.openxmlformats.org/officeDocument/2006/relationships/hyperlink" Target="https://github.com/huggingface/evaluate/tree/main/metrics/matthews_correlation" TargetMode="External"/><Relationship Id="rId23" Type="http://schemas.openxmlformats.org/officeDocument/2006/relationships/hyperlink" Target="https://github.com/huggingface/evaluate/tree/main/metrics/google_bleu" TargetMode="External"/><Relationship Id="rId28" Type="http://schemas.openxmlformats.org/officeDocument/2006/relationships/hyperlink" Target="https://github.com/huggingface/evaluate/tree/main/metrics/sacrebleu" TargetMode="External"/><Relationship Id="rId10" Type="http://schemas.openxmlformats.org/officeDocument/2006/relationships/hyperlink" Target="https://github.com/huggingface/evaluate/tree/main/metrics/recall" TargetMode="External"/><Relationship Id="rId19" Type="http://schemas.openxmlformats.org/officeDocument/2006/relationships/hyperlink" Target="https://github.com/huggingface/evaluate/tree/main/metrics/exact_match" TargetMode="External"/><Relationship Id="rId4" Type="http://schemas.openxmlformats.org/officeDocument/2006/relationships/hyperlink" Target="https://github.com/huggingface/evaluate/tree/main/metrics/wiki_split" TargetMode="External"/><Relationship Id="rId9" Type="http://schemas.openxmlformats.org/officeDocument/2006/relationships/hyperlink" Target="https://github.com/huggingface/evaluate/tree/main/metrics/precision" TargetMode="External"/><Relationship Id="rId14" Type="http://schemas.openxmlformats.org/officeDocument/2006/relationships/hyperlink" Target="https://github.com/huggingface/evaluate/tree/main/metrics/glue" TargetMode="External"/><Relationship Id="rId22" Type="http://schemas.openxmlformats.org/officeDocument/2006/relationships/hyperlink" Target="https://github.com/huggingface/evaluate/tree/main/metrics/chrf" TargetMode="External"/><Relationship Id="rId27" Type="http://schemas.openxmlformats.org/officeDocument/2006/relationships/hyperlink" Target="https://github.com/huggingface/evaluate/tree/main/metrics/poseval" TargetMode="External"/><Relationship Id="rId30" Type="http://schemas.openxmlformats.org/officeDocument/2006/relationships/hyperlink" Target="https://github.com/textstat/textsta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4.xml"/></Relationships>
</file>

<file path=ppt/slides/_rels/slide6.xml.rels><?xml version="1.0" encoding="UTF-8" standalone="yes"?>
<Relationships xmlns="http://schemas.openxmlformats.org/package/2006/relationships"><Relationship Id="rId2" Type="http://schemas.openxmlformats.org/officeDocument/2006/relationships/hyperlink" Target="https://huggingface.co/datasets/xnli" TargetMode="External"/><Relationship Id="rId1" Type="http://schemas.openxmlformats.org/officeDocument/2006/relationships/slideLayout" Target="../slideLayouts/slideLayout5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3"/>
          <a:srcRect l="4926" t="16598" r="28271" b="16598"/>
          <a:stretch/>
        </p:blipFill>
        <p:spPr>
          <a:xfrm>
            <a:off x="3174" y="894"/>
            <a:ext cx="24380827" cy="13714213"/>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4"/>
          <a:stretch>
            <a:fillRect/>
          </a:stretch>
        </p:blipFill>
        <p:spPr>
          <a:xfrm>
            <a:off x="22278639" y="12526224"/>
            <a:ext cx="1638088" cy="60952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577584" y="866253"/>
            <a:ext cx="9413083" cy="5991747"/>
          </a:xfrm>
        </p:spPr>
        <p:txBody>
          <a:bodyPr lIns="0" tIns="0" rIns="0" bIns="0" anchor="t"/>
          <a:lstStyle/>
          <a:p>
            <a:r>
              <a:rPr lang="en-US" sz="6000" dirty="0" err="1">
                <a:latin typeface="IBM Plex Sans Medium" panose="020B0503050203000203" pitchFamily="34" charset="0"/>
              </a:rPr>
              <a:t>Watson</a:t>
            </a:r>
            <a:r>
              <a:rPr lang="en-US" sz="6000" dirty="0" err="1">
                <a:solidFill>
                  <a:schemeClr val="accent1"/>
                </a:solidFill>
                <a:latin typeface="IBM Plex Sans Medium" panose="020B0503050203000203" pitchFamily="34" charset="0"/>
              </a:rPr>
              <a:t>x.</a:t>
            </a:r>
            <a:r>
              <a:rPr lang="en-US" sz="6000" dirty="0" err="1">
                <a:solidFill>
                  <a:schemeClr val="tx1"/>
                </a:solidFill>
                <a:latin typeface="IBM Plex Sans Medium" panose="020B0503050203000203" pitchFamily="34" charset="0"/>
              </a:rPr>
              <a:t>governance</a:t>
            </a:r>
            <a:r>
              <a:rPr lang="en-US" sz="6000" dirty="0">
                <a:solidFill>
                  <a:schemeClr val="tx1"/>
                </a:solidFill>
                <a:latin typeface="IBM Plex Sans Medium" panose="020B0503050203000203" pitchFamily="34" charset="0"/>
              </a:rPr>
              <a:t> </a:t>
            </a:r>
            <a:br>
              <a:rPr lang="en-US" sz="6000" dirty="0">
                <a:solidFill>
                  <a:schemeClr val="accent1"/>
                </a:solidFill>
                <a:latin typeface="IBM Plex Sans Medium" panose="020B0503050203000203" pitchFamily="34" charset="0"/>
              </a:rPr>
            </a:br>
            <a:r>
              <a:rPr lang="en-US" sz="6000" dirty="0">
                <a:solidFill>
                  <a:schemeClr val="tx1"/>
                </a:solidFill>
                <a:latin typeface="IBM Plex Sans Light" panose="020B0403050203000203" pitchFamily="34" charset="0"/>
              </a:rPr>
              <a:t>Evaluating LLM Metrics</a:t>
            </a:r>
          </a:p>
        </p:txBody>
      </p:sp>
    </p:spTree>
    <p:extLst>
      <p:ext uri="{BB962C8B-B14F-4D97-AF65-F5344CB8AC3E}">
        <p14:creationId xmlns:p14="http://schemas.microsoft.com/office/powerpoint/2010/main" val="1311178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6072" y="353500"/>
            <a:ext cx="13188054" cy="778583"/>
          </a:xfrm>
        </p:spPr>
        <p:txBody>
          <a:bodyPr/>
          <a:lstStyle/>
          <a:p>
            <a:r>
              <a:rPr lang="en-US" sz="5000" dirty="0">
                <a:latin typeface="IBM Plex Sans Text" panose="020B0503050203000203" pitchFamily="34" charset="0"/>
              </a:rPr>
              <a:t>Metrics for evaluating Large Language Models</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576072" y="1322584"/>
            <a:ext cx="4949825" cy="7556721"/>
          </a:xfrm>
        </p:spPr>
        <p:txBody>
          <a:bodyPr/>
          <a:lstStyle/>
          <a:p>
            <a:r>
              <a:rPr lang="en-US" sz="3000" dirty="0">
                <a:latin typeface="IBM Plex Sans Text" panose="020B0503050203000203" pitchFamily="34" charset="0"/>
              </a:rPr>
              <a:t>Text Summarization Metrics</a:t>
            </a:r>
          </a:p>
          <a:p>
            <a:endParaRPr lang="en-US" dirty="0"/>
          </a:p>
          <a:p>
            <a:pPr marL="285750" indent="-285750">
              <a:buFont typeface="Arial" panose="020B0604020202020204" pitchFamily="34" charset="0"/>
              <a:buChar char="•"/>
            </a:pPr>
            <a:r>
              <a:rPr lang="en-IN" sz="2500" b="0" i="0" u="none" strike="noStrike" dirty="0">
                <a:solidFill>
                  <a:srgbClr val="000000"/>
                </a:solidFill>
                <a:effectLst/>
                <a:hlinkClick r:id="rId2"/>
              </a:rPr>
              <a:t>ROUGE</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3"/>
              </a:rPr>
              <a:t>SARI</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b="0" i="0" u="none" strike="noStrike" dirty="0">
              <a:solidFill>
                <a:srgbClr val="000000"/>
              </a:solidFill>
              <a:effectLst/>
            </a:endParaRPr>
          </a:p>
          <a:p>
            <a:pPr marL="285750" indent="-285750">
              <a:buFont typeface="Arial" panose="020B0604020202020204" pitchFamily="34" charset="0"/>
              <a:buChar char="•"/>
            </a:pPr>
            <a:r>
              <a:rPr lang="en-IN" sz="2500" b="0" i="0" u="none" strike="noStrike" dirty="0">
                <a:solidFill>
                  <a:srgbClr val="000000"/>
                </a:solidFill>
                <a:effectLst/>
                <a:hlinkClick r:id="rId4"/>
              </a:rPr>
              <a:t>WIKI_SPLIT</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5"/>
              </a:rPr>
              <a:t>BLEURT</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b="0" i="0" u="none" strike="noStrike" dirty="0">
              <a:solidFill>
                <a:srgbClr val="000000"/>
              </a:solidFill>
              <a:effectLst/>
            </a:endParaRPr>
          </a:p>
          <a:p>
            <a:pPr marL="285750" indent="-285750">
              <a:buFont typeface="Arial" panose="020B0604020202020204" pitchFamily="34" charset="0"/>
              <a:buChar char="•"/>
            </a:pPr>
            <a:r>
              <a:rPr lang="en-IN" sz="2500" b="0" i="0" u="none" strike="noStrike" dirty="0">
                <a:solidFill>
                  <a:srgbClr val="000000"/>
                </a:solidFill>
                <a:effectLst/>
                <a:hlinkClick r:id="rId6"/>
              </a:rPr>
              <a:t>METEOR</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7"/>
              </a:rPr>
              <a:t>Sentence Similarity - Jaccard Similarity</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7"/>
              </a:rPr>
              <a:t>Sentence Similarity - Cosine Similarity</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1800" b="0" i="0" u="none" strike="noStrike" dirty="0">
              <a:solidFill>
                <a:srgbClr val="000000"/>
              </a:solidFill>
              <a:effectLst/>
            </a:endParaRPr>
          </a:p>
          <a:p>
            <a:pPr marL="285750" indent="-285750">
              <a:buFont typeface="Arial" panose="020B0604020202020204" pitchFamily="34" charset="0"/>
              <a:buChar char="•"/>
            </a:pPr>
            <a:endParaRPr lang="en-IN" sz="2500" b="0" i="0" u="none" strike="noStrike" dirty="0">
              <a:solidFill>
                <a:srgbClr val="000000"/>
              </a:solidFill>
              <a:effectLst/>
            </a:endParaRPr>
          </a:p>
          <a:p>
            <a:pPr marL="285750" indent="-285750">
              <a:buFont typeface="Arial" panose="020B0604020202020204" pitchFamily="34" charset="0"/>
              <a:buChar char="•"/>
            </a:pPr>
            <a:endParaRPr lang="en-IN" sz="2200" b="0" i="0" u="none" strike="noStrike" dirty="0">
              <a:solidFill>
                <a:srgbClr val="000000"/>
              </a:solidFill>
              <a:effectLst/>
            </a:endParaRPr>
          </a:p>
        </p:txBody>
      </p:sp>
      <p:sp>
        <p:nvSpPr>
          <p:cNvPr id="42" name="Text Placeholder 41">
            <a:extLst>
              <a:ext uri="{FF2B5EF4-FFF2-40B4-BE49-F238E27FC236}">
                <a16:creationId xmlns:a16="http://schemas.microsoft.com/office/drawing/2014/main" id="{D0D62751-A785-409F-E80E-36A17A0975A5}"/>
              </a:ext>
            </a:extLst>
          </p:cNvPr>
          <p:cNvSpPr>
            <a:spLocks noGrp="1"/>
          </p:cNvSpPr>
          <p:nvPr>
            <p:ph type="body" sz="quarter" idx="12"/>
          </p:nvPr>
        </p:nvSpPr>
        <p:spPr>
          <a:xfrm>
            <a:off x="6089068" y="1322584"/>
            <a:ext cx="4949825" cy="8280361"/>
          </a:xfrm>
        </p:spPr>
        <p:txBody>
          <a:bodyPr/>
          <a:lstStyle/>
          <a:p>
            <a:r>
              <a:rPr lang="en-US" sz="3000" dirty="0">
                <a:latin typeface="IBM Plex Sans Text" panose="020B0503050203000203" pitchFamily="34" charset="0"/>
              </a:rPr>
              <a:t>Text Classification Metrics</a:t>
            </a:r>
          </a:p>
          <a:p>
            <a:endParaRPr lang="en-US" dirty="0"/>
          </a:p>
          <a:p>
            <a:pPr marL="285750" indent="-285750">
              <a:buFont typeface="Arial" panose="020B0604020202020204" pitchFamily="34" charset="0"/>
              <a:buChar char="•"/>
            </a:pPr>
            <a:r>
              <a:rPr lang="en-IN" sz="2500" b="0" i="0" u="none" strike="noStrike" dirty="0">
                <a:solidFill>
                  <a:srgbClr val="000000"/>
                </a:solidFill>
                <a:effectLst/>
                <a:hlinkClick r:id="rId8"/>
              </a:rPr>
              <a:t>Accuracy</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9"/>
              </a:rPr>
              <a:t>Precision</a:t>
            </a:r>
            <a:endParaRPr lang="en-IN" sz="2500" b="0" i="0" u="none" strike="noStrike" dirty="0">
              <a:solidFill>
                <a:srgbClr val="000000"/>
              </a:solidFill>
              <a:effectLst/>
            </a:endParaRPr>
          </a:p>
          <a:p>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10"/>
              </a:rPr>
              <a:t>Recall</a:t>
            </a:r>
            <a:endParaRPr lang="en-IN" sz="2500" dirty="0">
              <a:solidFill>
                <a:srgbClr val="000000"/>
              </a:solidFill>
            </a:endParaRPr>
          </a:p>
          <a:p>
            <a:pPr marL="285750" indent="-285750">
              <a:buFont typeface="Arial" panose="020B0604020202020204" pitchFamily="34" charset="0"/>
              <a:buChar char="•"/>
            </a:pPr>
            <a:endParaRPr lang="en-IN" sz="2500" b="0" i="0" u="none" strike="noStrike" dirty="0">
              <a:solidFill>
                <a:srgbClr val="000000"/>
              </a:solidFill>
              <a:effectLst/>
            </a:endParaRPr>
          </a:p>
          <a:p>
            <a:pPr marL="285750" indent="-285750">
              <a:buFont typeface="Arial" panose="020B0604020202020204" pitchFamily="34" charset="0"/>
              <a:buChar char="•"/>
            </a:pPr>
            <a:r>
              <a:rPr lang="en-IN" sz="2500" b="0" i="0" u="none" strike="noStrike" dirty="0">
                <a:solidFill>
                  <a:srgbClr val="000000"/>
                </a:solidFill>
                <a:effectLst/>
                <a:hlinkClick r:id="rId11"/>
              </a:rPr>
              <a:t>ROC AUC</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12"/>
              </a:rPr>
              <a:t>F1 Score</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b="0" i="0" u="none" strike="noStrike" dirty="0">
              <a:solidFill>
                <a:srgbClr val="000000"/>
              </a:solidFill>
              <a:effectLst/>
            </a:endParaRPr>
          </a:p>
          <a:p>
            <a:pPr marL="285750" indent="-285750">
              <a:buFont typeface="Arial" panose="020B0604020202020204" pitchFamily="34" charset="0"/>
              <a:buChar char="•"/>
            </a:pPr>
            <a:r>
              <a:rPr lang="en-IN" sz="2500" b="0" i="0" u="none" strike="noStrike" dirty="0">
                <a:solidFill>
                  <a:srgbClr val="000000"/>
                </a:solidFill>
                <a:effectLst/>
                <a:hlinkClick r:id="rId13"/>
              </a:rPr>
              <a:t>Brier Score</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14"/>
              </a:rPr>
              <a:t>GLUE metrics</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b="0" i="0" u="none" strike="noStrike" dirty="0">
              <a:solidFill>
                <a:srgbClr val="000000"/>
              </a:solidFill>
              <a:effectLst/>
            </a:endParaRPr>
          </a:p>
          <a:p>
            <a:pPr marL="285750" indent="-285750">
              <a:buFont typeface="Arial" panose="020B0604020202020204" pitchFamily="34" charset="0"/>
              <a:buChar char="•"/>
            </a:pPr>
            <a:r>
              <a:rPr lang="en-IN" sz="2500" b="0" i="0" u="none" strike="noStrike" dirty="0">
                <a:solidFill>
                  <a:srgbClr val="000000"/>
                </a:solidFill>
                <a:effectLst/>
                <a:hlinkClick r:id="rId15"/>
              </a:rPr>
              <a:t>Matthews Correlation Coefficient</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16"/>
              </a:rPr>
              <a:t>Label Skew</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b="0" i="0" u="none" strike="noStrike" dirty="0">
              <a:solidFill>
                <a:srgbClr val="000000"/>
              </a:solidFill>
              <a:effectLst/>
            </a:endParaRPr>
          </a:p>
          <a:p>
            <a:endParaRPr lang="en-US" sz="2500" dirty="0"/>
          </a:p>
        </p:txBody>
      </p:sp>
      <p:sp>
        <p:nvSpPr>
          <p:cNvPr id="43" name="Text Placeholder 42">
            <a:extLst>
              <a:ext uri="{FF2B5EF4-FFF2-40B4-BE49-F238E27FC236}">
                <a16:creationId xmlns:a16="http://schemas.microsoft.com/office/drawing/2014/main" id="{DD24D0B9-3AD2-2386-8606-68397F99A64D}"/>
              </a:ext>
            </a:extLst>
          </p:cNvPr>
          <p:cNvSpPr>
            <a:spLocks noGrp="1"/>
          </p:cNvSpPr>
          <p:nvPr>
            <p:ph type="body" sz="quarter" idx="13"/>
          </p:nvPr>
        </p:nvSpPr>
        <p:spPr>
          <a:xfrm>
            <a:off x="12193587" y="1322585"/>
            <a:ext cx="4949825" cy="2214700"/>
          </a:xfrm>
        </p:spPr>
        <p:txBody>
          <a:bodyPr/>
          <a:lstStyle/>
          <a:p>
            <a:r>
              <a:rPr lang="en-IN" sz="3000" kern="1200" dirty="0">
                <a:latin typeface="IBM Plex Sans Text" panose="020B0503050203000203" pitchFamily="34" charset="0"/>
              </a:rPr>
              <a:t>Entity Extraction Metrics</a:t>
            </a:r>
          </a:p>
          <a:p>
            <a:endParaRPr lang="en-IN" dirty="0"/>
          </a:p>
          <a:p>
            <a:pPr marL="285750" indent="-285750">
              <a:buFont typeface="Arial" panose="020B0604020202020204" pitchFamily="34" charset="0"/>
              <a:buChar char="•"/>
            </a:pPr>
            <a:r>
              <a:rPr lang="en-IN" sz="2500" b="0" i="0" u="none" strike="noStrike" dirty="0">
                <a:solidFill>
                  <a:srgbClr val="000000"/>
                </a:solidFill>
                <a:effectLst/>
                <a:hlinkClick r:id="rId17"/>
              </a:rPr>
              <a:t>Seq eval</a:t>
            </a:r>
            <a:endParaRPr lang="en-IN" sz="2500" dirty="0"/>
          </a:p>
          <a:p>
            <a:endParaRPr lang="en-US" dirty="0"/>
          </a:p>
        </p:txBody>
      </p:sp>
      <p:sp>
        <p:nvSpPr>
          <p:cNvPr id="44" name="Text Placeholder 43">
            <a:extLst>
              <a:ext uri="{FF2B5EF4-FFF2-40B4-BE49-F238E27FC236}">
                <a16:creationId xmlns:a16="http://schemas.microsoft.com/office/drawing/2014/main" id="{D65F3B09-33A0-1976-A468-7142B8D52772}"/>
              </a:ext>
            </a:extLst>
          </p:cNvPr>
          <p:cNvSpPr>
            <a:spLocks noGrp="1"/>
          </p:cNvSpPr>
          <p:nvPr>
            <p:ph type="body" sz="quarter" idx="14"/>
          </p:nvPr>
        </p:nvSpPr>
        <p:spPr>
          <a:xfrm>
            <a:off x="576072" y="8879305"/>
            <a:ext cx="4949825" cy="4717006"/>
          </a:xfrm>
        </p:spPr>
        <p:txBody>
          <a:bodyPr/>
          <a:lstStyle/>
          <a:p>
            <a:r>
              <a:rPr lang="en-IN" sz="3000" dirty="0">
                <a:latin typeface="IBM Plex Sans Text" panose="020B0503050203000203" pitchFamily="34" charset="0"/>
              </a:rPr>
              <a:t>Content Generation, Q&amp;A Evaluation Metrics</a:t>
            </a:r>
          </a:p>
          <a:p>
            <a:endParaRPr lang="en-IN" dirty="0"/>
          </a:p>
          <a:p>
            <a:pPr marL="342900" indent="-342900">
              <a:buFont typeface="Arial" panose="020B0604020202020204" pitchFamily="34" charset="0"/>
              <a:buChar char="•"/>
            </a:pPr>
            <a:r>
              <a:rPr lang="en-IN" sz="2500" b="0" i="0" u="none" strike="noStrike" dirty="0">
                <a:solidFill>
                  <a:srgbClr val="000000"/>
                </a:solidFill>
                <a:effectLst/>
                <a:hlinkClick r:id="rId18"/>
              </a:rPr>
              <a:t>BLEU</a:t>
            </a:r>
            <a:endParaRPr lang="en-IN" sz="2500" dirty="0">
              <a:solidFill>
                <a:srgbClr val="000000"/>
              </a:solidFill>
            </a:endParaRPr>
          </a:p>
          <a:p>
            <a:pPr marL="342900" indent="-342900">
              <a:buFont typeface="Arial" panose="020B0604020202020204" pitchFamily="34" charset="0"/>
              <a:buChar char="•"/>
            </a:pPr>
            <a:endParaRPr lang="en-IN" sz="2500" b="0" i="0" u="none" strike="noStrike" dirty="0">
              <a:solidFill>
                <a:srgbClr val="000000"/>
              </a:solidFill>
              <a:effectLst/>
              <a:hlinkClick r:id="rId19"/>
            </a:endParaRPr>
          </a:p>
          <a:p>
            <a:pPr marL="342900" indent="-342900">
              <a:buFont typeface="Arial" panose="020B0604020202020204" pitchFamily="34" charset="0"/>
              <a:buChar char="•"/>
            </a:pPr>
            <a:r>
              <a:rPr lang="en-IN" sz="2500" b="0" i="0" u="none" strike="noStrike" dirty="0">
                <a:solidFill>
                  <a:srgbClr val="000000"/>
                </a:solidFill>
                <a:effectLst/>
                <a:hlinkClick r:id="rId19"/>
              </a:rPr>
              <a:t>exact_match</a:t>
            </a:r>
            <a:endParaRPr lang="en-IN" sz="2500" dirty="0">
              <a:solidFill>
                <a:srgbClr val="000000"/>
              </a:solidFill>
            </a:endParaRPr>
          </a:p>
          <a:p>
            <a:pPr marL="342900" indent="-342900">
              <a:buFont typeface="Arial" panose="020B0604020202020204" pitchFamily="34" charset="0"/>
              <a:buChar char="•"/>
            </a:pPr>
            <a:endParaRPr lang="en-IN" sz="2500" dirty="0">
              <a:solidFill>
                <a:srgbClr val="000000"/>
              </a:solidFill>
            </a:endParaRPr>
          </a:p>
          <a:p>
            <a:pPr marL="342900" indent="-342900">
              <a:buFont typeface="Arial" panose="020B0604020202020204" pitchFamily="34" charset="0"/>
              <a:buChar char="•"/>
            </a:pPr>
            <a:r>
              <a:rPr lang="en-IN" sz="2500" dirty="0">
                <a:solidFill>
                  <a:srgbClr val="000000"/>
                </a:solidFill>
              </a:rPr>
              <a:t>Perplexity</a:t>
            </a:r>
            <a:r>
              <a:rPr lang="en-IN" sz="2500" dirty="0">
                <a:solidFill>
                  <a:schemeClr val="accent6"/>
                </a:solidFill>
              </a:rPr>
              <a:t>**</a:t>
            </a:r>
            <a:endParaRPr lang="en-IN" sz="2500" dirty="0">
              <a:solidFill>
                <a:srgbClr val="000000"/>
              </a:solidFill>
            </a:endParaRPr>
          </a:p>
          <a:p>
            <a:pPr marL="342900" indent="-342900">
              <a:buFont typeface="Arial" panose="020B0604020202020204" pitchFamily="34" charset="0"/>
              <a:buChar char="•"/>
            </a:pPr>
            <a:endParaRPr lang="en-IN" sz="2500" dirty="0">
              <a:solidFill>
                <a:srgbClr val="000000"/>
              </a:solidFill>
            </a:endParaRPr>
          </a:p>
          <a:p>
            <a:pPr marL="342900" indent="-342900">
              <a:buFont typeface="Arial" panose="020B0604020202020204" pitchFamily="34" charset="0"/>
              <a:buChar char="•"/>
            </a:pPr>
            <a:r>
              <a:rPr lang="en-IN" sz="2500" dirty="0" err="1">
                <a:solidFill>
                  <a:srgbClr val="000000"/>
                </a:solidFill>
              </a:rPr>
              <a:t>rl_reliability</a:t>
            </a:r>
            <a:r>
              <a:rPr lang="en-IN" sz="3600" kern="1200" dirty="0">
                <a:solidFill>
                  <a:schemeClr val="accent6"/>
                </a:solidFill>
                <a:latin typeface="+mn-lt"/>
                <a:ea typeface="+mn-ea"/>
                <a:cs typeface="+mn-cs"/>
              </a:rPr>
              <a:t>**</a:t>
            </a:r>
            <a:endParaRPr lang="en-US" sz="3600" kern="1200" dirty="0">
              <a:solidFill>
                <a:schemeClr val="accent6"/>
              </a:solidFill>
              <a:latin typeface="+mn-lt"/>
              <a:ea typeface="+mn-ea"/>
              <a:cs typeface="+mn-cs"/>
            </a:endParaRPr>
          </a:p>
        </p:txBody>
      </p:sp>
      <p:sp>
        <p:nvSpPr>
          <p:cNvPr id="4" name="Slide Number Placeholder 3">
            <a:extLst>
              <a:ext uri="{FF2B5EF4-FFF2-40B4-BE49-F238E27FC236}">
                <a16:creationId xmlns:a16="http://schemas.microsoft.com/office/drawing/2014/main" id="{C0335729-B4D2-78C7-8701-BE3D0562E917}"/>
              </a:ext>
            </a:extLst>
          </p:cNvPr>
          <p:cNvSpPr>
            <a:spLocks noGrp="1"/>
          </p:cNvSpPr>
          <p:nvPr>
            <p:ph type="sldNum" sz="quarter" idx="4"/>
          </p:nvPr>
        </p:nvSpPr>
        <p:spPr/>
        <p:txBody>
          <a:bodyPr/>
          <a:lstStyle/>
          <a:p>
            <a:fld id="{86CB4B4D-7CA3-9044-876B-883B54F8677D}" type="slidenum">
              <a:rPr lang="en-US" smtClean="0"/>
              <a:pPr/>
              <a:t>2</a:t>
            </a:fld>
            <a:endParaRPr lang="en-US" dirty="0"/>
          </a:p>
        </p:txBody>
      </p:sp>
      <p:sp>
        <p:nvSpPr>
          <p:cNvPr id="47" name="Text Placeholder 41">
            <a:extLst>
              <a:ext uri="{FF2B5EF4-FFF2-40B4-BE49-F238E27FC236}">
                <a16:creationId xmlns:a16="http://schemas.microsoft.com/office/drawing/2014/main" id="{C423F100-DE06-0666-3391-92B2B026DD71}"/>
              </a:ext>
            </a:extLst>
          </p:cNvPr>
          <p:cNvSpPr txBox="1">
            <a:spLocks/>
          </p:cNvSpPr>
          <p:nvPr/>
        </p:nvSpPr>
        <p:spPr>
          <a:xfrm>
            <a:off x="12193586" y="2959767"/>
            <a:ext cx="4949825" cy="9433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IN" sz="3000" dirty="0">
                <a:latin typeface="IBM Plex Sans Text" panose="020B0503050203000203" pitchFamily="34" charset="0"/>
              </a:rPr>
              <a:t>Language Translation Evaluation Metrics</a:t>
            </a:r>
          </a:p>
          <a:p>
            <a:pPr algn="l"/>
            <a:endParaRPr lang="en-IN" sz="2500" dirty="0"/>
          </a:p>
          <a:p>
            <a:pPr marL="285750" indent="-285750">
              <a:buFont typeface="Arial" panose="020B0604020202020204" pitchFamily="34" charset="0"/>
              <a:buChar char="•"/>
            </a:pPr>
            <a:r>
              <a:rPr lang="en-IN" sz="2500" b="0" i="0" u="none" strike="noStrike" dirty="0">
                <a:solidFill>
                  <a:srgbClr val="000000"/>
                </a:solidFill>
                <a:effectLst/>
                <a:hlinkClick r:id="rId20"/>
              </a:rPr>
              <a:t>Character</a:t>
            </a:r>
            <a:endParaRPr lang="en-IN" sz="2500" dirty="0">
              <a:solidFill>
                <a:srgbClr val="000000"/>
              </a:solidFill>
            </a:endParaRPr>
          </a:p>
          <a:p>
            <a:pPr marL="285750" indent="-285750">
              <a:buFont typeface="Arial" panose="020B0604020202020204" pitchFamily="34" charset="0"/>
              <a:buChar char="•"/>
            </a:pPr>
            <a:endParaRPr lang="en-IN" sz="2500" b="0" i="0" u="none" strike="noStrike" dirty="0">
              <a:solidFill>
                <a:srgbClr val="000000"/>
              </a:solidFill>
              <a:effectLst/>
              <a:hlinkClick r:id="rId21"/>
            </a:endParaRPr>
          </a:p>
          <a:p>
            <a:pPr marL="285750" indent="-285750">
              <a:buFont typeface="Arial" panose="020B0604020202020204" pitchFamily="34" charset="0"/>
              <a:buChar char="•"/>
            </a:pPr>
            <a:r>
              <a:rPr lang="en-IN" sz="2500" b="0" i="0" u="none" strike="noStrike" dirty="0">
                <a:solidFill>
                  <a:srgbClr val="000000"/>
                </a:solidFill>
                <a:effectLst/>
                <a:hlinkClick r:id="rId21"/>
              </a:rPr>
              <a:t>charcut_mt</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22"/>
              </a:rPr>
              <a:t>Chrf</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b="0" i="0" u="none" strike="noStrike" dirty="0">
              <a:solidFill>
                <a:srgbClr val="000000"/>
              </a:solidFill>
              <a:effectLst/>
            </a:endParaRPr>
          </a:p>
          <a:p>
            <a:pPr marL="285750" indent="-285750">
              <a:buFont typeface="Arial" panose="020B0604020202020204" pitchFamily="34" charset="0"/>
              <a:buChar char="•"/>
            </a:pPr>
            <a:r>
              <a:rPr lang="en-IN" sz="2500" b="0" i="0" u="none" strike="noStrike" dirty="0">
                <a:solidFill>
                  <a:srgbClr val="000000"/>
                </a:solidFill>
                <a:effectLst/>
                <a:hlinkClick r:id="rId23"/>
              </a:rPr>
              <a:t>google_bleu</a:t>
            </a:r>
            <a:endParaRPr lang="en-IN" sz="2500" b="0" i="0" u="none" strike="noStrike" dirty="0">
              <a:solidFill>
                <a:srgbClr val="000000"/>
              </a:solidFill>
              <a:effectLst/>
            </a:endParaRPr>
          </a:p>
          <a:p>
            <a:endParaRPr lang="en-IN" sz="2500" b="0" i="0" u="none" strike="noStrike" dirty="0">
              <a:solidFill>
                <a:srgbClr val="000000"/>
              </a:solidFill>
              <a:effectLst/>
            </a:endParaRPr>
          </a:p>
          <a:p>
            <a:pPr marL="285750" indent="-285750">
              <a:buFont typeface="Arial" panose="020B0604020202020204" pitchFamily="34" charset="0"/>
              <a:buChar char="•"/>
            </a:pPr>
            <a:r>
              <a:rPr lang="en-IN" sz="2500" b="0" i="0" u="none" strike="noStrike" dirty="0">
                <a:solidFill>
                  <a:srgbClr val="000000"/>
                </a:solidFill>
                <a:effectLst/>
                <a:hlinkClick r:id="rId24"/>
              </a:rPr>
              <a:t>super_glue</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25"/>
              </a:rPr>
              <a:t>TER</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b="0" i="0" u="none" strike="noStrike" dirty="0">
              <a:solidFill>
                <a:srgbClr val="000000"/>
              </a:solidFill>
              <a:effectLst/>
            </a:endParaRPr>
          </a:p>
          <a:p>
            <a:pPr marL="285750" indent="-285750">
              <a:buFont typeface="Arial" panose="020B0604020202020204" pitchFamily="34" charset="0"/>
              <a:buChar char="•"/>
            </a:pPr>
            <a:r>
              <a:rPr lang="en-IN" sz="2500" b="0" i="0" u="none" strike="noStrike" dirty="0">
                <a:solidFill>
                  <a:srgbClr val="000000"/>
                </a:solidFill>
                <a:effectLst/>
                <a:hlinkClick r:id="rId26"/>
              </a:rPr>
              <a:t>nist_mt</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27"/>
              </a:rPr>
              <a:t>Poseval</a:t>
            </a:r>
            <a:endParaRPr lang="en-IN" sz="2500" b="0" i="0" u="none" strike="noStrike" dirty="0">
              <a:solidFill>
                <a:srgbClr val="000000"/>
              </a:solidFill>
              <a:effectLst/>
            </a:endParaRPr>
          </a:p>
          <a:p>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28"/>
              </a:rPr>
              <a:t>sacrebleu</a:t>
            </a:r>
            <a:endParaRPr lang="en-IN" sz="2500" b="0" i="0" u="none" strike="noStrike" dirty="0">
              <a:solidFill>
                <a:srgbClr val="000000"/>
              </a:solidFill>
              <a:effectLst/>
            </a:endParaRPr>
          </a:p>
          <a:p>
            <a:endParaRPr lang="en-IN" sz="2500" dirty="0">
              <a:solidFill>
                <a:srgbClr val="000000"/>
              </a:solidFill>
            </a:endParaRPr>
          </a:p>
          <a:p>
            <a:pPr marL="285750" indent="-285750">
              <a:buFont typeface="Arial" panose="020B0604020202020204" pitchFamily="34" charset="0"/>
              <a:buChar char="•"/>
            </a:pPr>
            <a:r>
              <a:rPr lang="en-IN" sz="2500" b="0" i="0" u="none" strike="noStrike" dirty="0">
                <a:solidFill>
                  <a:srgbClr val="000000"/>
                </a:solidFill>
                <a:effectLst/>
                <a:hlinkClick r:id="rId29"/>
              </a:rPr>
              <a:t>XTREME-S</a:t>
            </a:r>
            <a:endParaRPr lang="en-IN" sz="2500" b="0" i="0" u="none" strike="noStrike" dirty="0">
              <a:solidFill>
                <a:srgbClr val="000000"/>
              </a:solidFill>
              <a:effectLst/>
            </a:endParaRPr>
          </a:p>
          <a:p>
            <a:pPr marL="285750" indent="-285750">
              <a:buFont typeface="Arial" panose="020B0604020202020204" pitchFamily="34" charset="0"/>
              <a:buChar char="•"/>
            </a:pPr>
            <a:endParaRPr lang="en-IN" sz="1800" b="0" i="0" u="none" strike="noStrike" dirty="0">
              <a:solidFill>
                <a:srgbClr val="000000"/>
              </a:solidFill>
              <a:effectLst/>
            </a:endParaRPr>
          </a:p>
          <a:p>
            <a:pPr marL="285750" indent="-285750">
              <a:buFont typeface="Arial" panose="020B0604020202020204" pitchFamily="34" charset="0"/>
              <a:buChar char="•"/>
            </a:pPr>
            <a:endParaRPr lang="en-IN" sz="1800" b="0" i="0" u="none" strike="noStrike" dirty="0">
              <a:solidFill>
                <a:srgbClr val="000000"/>
              </a:solidFill>
              <a:effectLst/>
            </a:endParaRPr>
          </a:p>
          <a:p>
            <a:pPr marL="285750" indent="-285750">
              <a:buFont typeface="Arial" panose="020B0604020202020204" pitchFamily="34" charset="0"/>
              <a:buChar char="•"/>
            </a:pPr>
            <a:endParaRPr lang="en-IN" sz="1800" b="0" i="0" u="none" strike="noStrike" dirty="0">
              <a:solidFill>
                <a:srgbClr val="000000"/>
              </a:solidFill>
              <a:effectLst/>
            </a:endParaRPr>
          </a:p>
          <a:p>
            <a:pPr algn="l"/>
            <a:endParaRPr lang="en-IN" dirty="0"/>
          </a:p>
          <a:p>
            <a:pPr algn="l"/>
            <a:endParaRPr lang="en-IN" dirty="0"/>
          </a:p>
        </p:txBody>
      </p:sp>
      <p:sp>
        <p:nvSpPr>
          <p:cNvPr id="48" name="Text Placeholder 41">
            <a:extLst>
              <a:ext uri="{FF2B5EF4-FFF2-40B4-BE49-F238E27FC236}">
                <a16:creationId xmlns:a16="http://schemas.microsoft.com/office/drawing/2014/main" id="{C037A5D3-9699-F0CE-9ACF-F3A39A21326F}"/>
              </a:ext>
            </a:extLst>
          </p:cNvPr>
          <p:cNvSpPr txBox="1">
            <a:spLocks/>
          </p:cNvSpPr>
          <p:nvPr/>
        </p:nvSpPr>
        <p:spPr>
          <a:xfrm>
            <a:off x="17719362" y="1322584"/>
            <a:ext cx="4949825" cy="7436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IN" sz="3000" dirty="0">
                <a:latin typeface="IBM Plex Sans Text" panose="020B0503050203000203" pitchFamily="34" charset="0"/>
              </a:rPr>
              <a:t>Reference-Free Metrics from Haifa Research Labs</a:t>
            </a:r>
          </a:p>
          <a:p>
            <a:pPr algn="l"/>
            <a:endParaRPr lang="en-IN" dirty="0"/>
          </a:p>
          <a:p>
            <a:pPr marL="342900" indent="-342900">
              <a:buFont typeface="Arial" panose="020B0604020202020204" pitchFamily="34" charset="0"/>
              <a:buChar char="•"/>
            </a:pPr>
            <a:r>
              <a:rPr lang="en-IN" sz="2500" b="0" i="0" u="none" strike="noStrike" dirty="0" err="1">
                <a:solidFill>
                  <a:srgbClr val="000000"/>
                </a:solidFill>
                <a:effectLst/>
              </a:rPr>
              <a:t>Levenshtein</a:t>
            </a:r>
            <a:r>
              <a:rPr lang="en-IN" sz="2500" b="0" i="0" u="none" strike="noStrike" dirty="0">
                <a:solidFill>
                  <a:srgbClr val="000000"/>
                </a:solidFill>
                <a:effectLst/>
              </a:rPr>
              <a:t> distance based Diversity metrics</a:t>
            </a:r>
          </a:p>
          <a:p>
            <a:pPr marL="342900" indent="-342900">
              <a:buFont typeface="Arial" panose="020B0604020202020204" pitchFamily="34" charset="0"/>
              <a:buChar char="•"/>
            </a:pPr>
            <a:endParaRPr lang="en-IN" sz="2500" dirty="0">
              <a:solidFill>
                <a:srgbClr val="000000"/>
              </a:solidFill>
            </a:endParaRPr>
          </a:p>
          <a:p>
            <a:pPr marL="342900" indent="-342900">
              <a:buFont typeface="Arial" panose="020B0604020202020204" pitchFamily="34" charset="0"/>
              <a:buChar char="•"/>
            </a:pPr>
            <a:r>
              <a:rPr lang="en-IN" sz="2500" b="0" i="0" u="none" strike="noStrike" dirty="0">
                <a:solidFill>
                  <a:srgbClr val="000000"/>
                </a:solidFill>
                <a:effectLst/>
                <a:hlinkClick r:id="rId30"/>
              </a:rPr>
              <a:t>Textstat</a:t>
            </a:r>
            <a:r>
              <a:rPr lang="en-IN" sz="2500" b="0" i="0" u="none" strike="noStrike" dirty="0">
                <a:solidFill>
                  <a:srgbClr val="000000"/>
                </a:solidFill>
                <a:effectLst/>
              </a:rPr>
              <a:t> </a:t>
            </a:r>
            <a:r>
              <a:rPr lang="en-IN" sz="2500" dirty="0">
                <a:solidFill>
                  <a:srgbClr val="000000"/>
                </a:solidFill>
              </a:rPr>
              <a:t>toolkit based </a:t>
            </a:r>
            <a:r>
              <a:rPr lang="en-IN" sz="2500" dirty="0" err="1">
                <a:solidFill>
                  <a:srgbClr val="000000"/>
                </a:solidFill>
              </a:rPr>
              <a:t>flesch</a:t>
            </a:r>
            <a:r>
              <a:rPr lang="en-IN" sz="2500" dirty="0">
                <a:solidFill>
                  <a:srgbClr val="000000"/>
                </a:solidFill>
              </a:rPr>
              <a:t> metrics to determine readability, complexity, and grade level.</a:t>
            </a:r>
          </a:p>
          <a:p>
            <a:pPr marL="342900" indent="-342900">
              <a:buFont typeface="Arial" panose="020B0604020202020204" pitchFamily="34" charset="0"/>
              <a:buChar char="•"/>
            </a:pPr>
            <a:endParaRPr lang="en-IN" sz="2500" dirty="0">
              <a:solidFill>
                <a:srgbClr val="000000"/>
              </a:solidFill>
            </a:endParaRPr>
          </a:p>
          <a:p>
            <a:pPr marL="342900" indent="-342900">
              <a:buFont typeface="Arial" panose="020B0604020202020204" pitchFamily="34" charset="0"/>
              <a:buChar char="•"/>
            </a:pPr>
            <a:r>
              <a:rPr lang="en-IN" sz="2500" b="0" i="0" u="none" strike="noStrike" dirty="0" err="1">
                <a:solidFill>
                  <a:srgbClr val="000000"/>
                </a:solidFill>
                <a:effectLst/>
              </a:rPr>
              <a:t>blanchelp</a:t>
            </a:r>
            <a:r>
              <a:rPr lang="en-IN" sz="2500" dirty="0">
                <a:solidFill>
                  <a:schemeClr val="accent6"/>
                </a:solidFill>
              </a:rPr>
              <a:t>**</a:t>
            </a:r>
            <a:endParaRPr lang="en-IN" sz="2500" b="0" i="0" u="none" strike="noStrike" dirty="0">
              <a:solidFill>
                <a:srgbClr val="000000"/>
              </a:solidFill>
              <a:effectLst/>
            </a:endParaRPr>
          </a:p>
          <a:p>
            <a:pPr marL="342900" indent="-342900">
              <a:buFont typeface="Arial" panose="020B0604020202020204" pitchFamily="34" charset="0"/>
              <a:buChar char="•"/>
            </a:pPr>
            <a:endParaRPr lang="en-IN" sz="2500" dirty="0">
              <a:solidFill>
                <a:srgbClr val="000000"/>
              </a:solidFill>
            </a:endParaRPr>
          </a:p>
          <a:p>
            <a:pPr marL="342900" indent="-342900">
              <a:buFont typeface="Arial" panose="020B0604020202020204" pitchFamily="34" charset="0"/>
              <a:buChar char="•"/>
            </a:pPr>
            <a:r>
              <a:rPr lang="en-IN" sz="2500" b="0" i="0" u="none" strike="noStrike" dirty="0">
                <a:solidFill>
                  <a:srgbClr val="000000"/>
                </a:solidFill>
                <a:effectLst/>
              </a:rPr>
              <a:t>Shannon</a:t>
            </a:r>
            <a:r>
              <a:rPr lang="en-IN" sz="2500" dirty="0">
                <a:solidFill>
                  <a:schemeClr val="accent6"/>
                </a:solidFill>
              </a:rPr>
              <a:t>**</a:t>
            </a:r>
            <a:endParaRPr lang="en-IN" sz="2500" b="0" i="0" u="none" strike="noStrike" dirty="0">
              <a:solidFill>
                <a:srgbClr val="000000"/>
              </a:solidFill>
              <a:effectLst/>
            </a:endParaRPr>
          </a:p>
          <a:p>
            <a:pPr marL="342900" indent="-342900">
              <a:buFont typeface="Arial" panose="020B0604020202020204" pitchFamily="34" charset="0"/>
              <a:buChar char="•"/>
            </a:pPr>
            <a:endParaRPr lang="en-IN" sz="2500" dirty="0">
              <a:solidFill>
                <a:srgbClr val="000000"/>
              </a:solidFill>
            </a:endParaRPr>
          </a:p>
          <a:p>
            <a:pPr marL="342900" indent="-342900">
              <a:buFont typeface="Arial" panose="020B0604020202020204" pitchFamily="34" charset="0"/>
              <a:buChar char="•"/>
            </a:pPr>
            <a:r>
              <a:rPr lang="en-IN" sz="2500" dirty="0" err="1">
                <a:solidFill>
                  <a:srgbClr val="000000"/>
                </a:solidFill>
              </a:rPr>
              <a:t>BartScore</a:t>
            </a:r>
            <a:r>
              <a:rPr lang="en-IN" sz="2500" dirty="0">
                <a:solidFill>
                  <a:srgbClr val="000000"/>
                </a:solidFill>
              </a:rPr>
              <a:t> - Exploring</a:t>
            </a:r>
          </a:p>
          <a:p>
            <a:pPr marL="342900" indent="-342900">
              <a:buFont typeface="Arial" panose="020B0604020202020204" pitchFamily="34" charset="0"/>
              <a:buChar char="•"/>
            </a:pPr>
            <a:endParaRPr lang="en-IN" sz="2500" dirty="0">
              <a:solidFill>
                <a:srgbClr val="000000"/>
              </a:solidFill>
            </a:endParaRPr>
          </a:p>
          <a:p>
            <a:pPr marL="342900" indent="-342900">
              <a:buFont typeface="Arial" panose="020B0604020202020204" pitchFamily="34" charset="0"/>
              <a:buChar char="•"/>
            </a:pPr>
            <a:r>
              <a:rPr lang="en-IN" sz="2500" dirty="0" err="1">
                <a:solidFill>
                  <a:srgbClr val="000000"/>
                </a:solidFill>
              </a:rPr>
              <a:t>Rquge</a:t>
            </a:r>
            <a:r>
              <a:rPr lang="en-IN" sz="2500" dirty="0">
                <a:solidFill>
                  <a:srgbClr val="000000"/>
                </a:solidFill>
              </a:rPr>
              <a:t> - Exploring</a:t>
            </a:r>
          </a:p>
          <a:p>
            <a:pPr marL="342900" indent="-342900">
              <a:buFont typeface="Arial" panose="020B0604020202020204" pitchFamily="34" charset="0"/>
              <a:buChar char="•"/>
            </a:pPr>
            <a:endParaRPr lang="en-IN" sz="2500" dirty="0">
              <a:solidFill>
                <a:srgbClr val="000000"/>
              </a:solidFill>
            </a:endParaRPr>
          </a:p>
          <a:p>
            <a:pPr algn="l"/>
            <a:endParaRPr lang="en-IN" dirty="0"/>
          </a:p>
        </p:txBody>
      </p:sp>
      <p:sp>
        <p:nvSpPr>
          <p:cNvPr id="49" name="Text Placeholder 41">
            <a:extLst>
              <a:ext uri="{FF2B5EF4-FFF2-40B4-BE49-F238E27FC236}">
                <a16:creationId xmlns:a16="http://schemas.microsoft.com/office/drawing/2014/main" id="{48F1B794-BB51-917D-1151-4E7E0496E37F}"/>
              </a:ext>
            </a:extLst>
          </p:cNvPr>
          <p:cNvSpPr txBox="1">
            <a:spLocks/>
          </p:cNvSpPr>
          <p:nvPr/>
        </p:nvSpPr>
        <p:spPr>
          <a:xfrm>
            <a:off x="17719361" y="9602945"/>
            <a:ext cx="4949825" cy="3993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R="0" indent="0" defTabSz="2438400">
              <a:lnSpc>
                <a:spcPct val="110000"/>
              </a:lnSpc>
              <a:spcBef>
                <a:spcPts val="0"/>
              </a:spcBef>
              <a:spcAft>
                <a:spcPts val="0"/>
              </a:spcAft>
              <a:buClrTx/>
              <a:buSzTx/>
              <a:buFontTx/>
              <a:buNone/>
              <a:tabLst/>
              <a:defRPr sz="2800" b="0" i="0" u="none" strike="noStrike" cap="none" spc="0" baseline="0">
                <a:uFillTx/>
                <a:latin typeface="+mj-lt"/>
                <a:ea typeface="+mj-ea"/>
                <a:cs typeface="+mj-cs"/>
              </a:defRPr>
            </a:lvl1pPr>
            <a:lvl2pPr marL="256032"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2pPr>
            <a:lvl3pPr marL="512064"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3pPr>
            <a:lvl4pPr marL="768096"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4pPr>
            <a:lvl5pPr marL="1143000" marR="0" indent="-457200" defTabSz="2438400">
              <a:lnSpc>
                <a:spcPct val="110000"/>
              </a:lnSpc>
              <a:spcBef>
                <a:spcPts val="0"/>
              </a:spcBef>
              <a:spcAft>
                <a:spcPts val="0"/>
              </a:spcAft>
              <a:buClrTx/>
              <a:buSzPct val="100000"/>
              <a:buFont typeface="Arial" panose="020B0604020202020204" pitchFamily="34" charset="0"/>
              <a:buChar char="•"/>
              <a:tabLst/>
              <a:defRPr sz="2800" b="0" i="0" u="none" strike="noStrike" cap="none" spc="0" baseline="0">
                <a:uFillTx/>
                <a:latin typeface="+mj-lt"/>
                <a:ea typeface="+mj-ea"/>
                <a:cs typeface="+mj-cs"/>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r>
              <a:rPr lang="en-IN" sz="3000" dirty="0">
                <a:latin typeface="IBM Plex Sans Text" panose="020B0503050203000203" pitchFamily="34" charset="0"/>
                <a:sym typeface="IBM Plex Sans Light"/>
              </a:rPr>
              <a:t>Under Exploration from SVL Research Labs</a:t>
            </a:r>
          </a:p>
          <a:p>
            <a:endParaRPr lang="en-IN" dirty="0"/>
          </a:p>
          <a:p>
            <a:pPr marL="457200" indent="-457200">
              <a:buFont typeface="Arial" panose="020B0604020202020204" pitchFamily="34" charset="0"/>
              <a:buChar char="•"/>
            </a:pPr>
            <a:r>
              <a:rPr lang="en-IN" sz="2500" dirty="0"/>
              <a:t>Stigma Detection</a:t>
            </a:r>
            <a:r>
              <a:rPr lang="en-IN" sz="2500" dirty="0">
                <a:solidFill>
                  <a:schemeClr val="accent6"/>
                </a:solidFill>
              </a:rPr>
              <a:t>**</a:t>
            </a:r>
          </a:p>
          <a:p>
            <a:pPr marL="457200" indent="-457200">
              <a:buFont typeface="Arial" panose="020B0604020202020204" pitchFamily="34" charset="0"/>
              <a:buChar char="•"/>
            </a:pPr>
            <a:endParaRPr lang="en-IN" sz="2500" dirty="0"/>
          </a:p>
          <a:p>
            <a:pPr marL="457200" indent="-457200">
              <a:buFont typeface="Arial" panose="020B0604020202020204" pitchFamily="34" charset="0"/>
              <a:buChar char="•"/>
            </a:pPr>
            <a:r>
              <a:rPr lang="en-IN" sz="2500" dirty="0"/>
              <a:t>Social Bias/Values Detection</a:t>
            </a:r>
            <a:r>
              <a:rPr lang="en-IN" sz="2500" dirty="0">
                <a:solidFill>
                  <a:schemeClr val="accent6"/>
                </a:solidFill>
              </a:rPr>
              <a:t>**</a:t>
            </a:r>
          </a:p>
          <a:p>
            <a:pPr marL="457200" indent="-457200">
              <a:buFont typeface="Arial" panose="020B0604020202020204" pitchFamily="34" charset="0"/>
              <a:buChar char="•"/>
            </a:pPr>
            <a:endParaRPr lang="en-IN" sz="2500" dirty="0"/>
          </a:p>
          <a:p>
            <a:pPr marL="457200" indent="-457200">
              <a:buFont typeface="Arial" panose="020B0604020202020204" pitchFamily="34" charset="0"/>
              <a:buChar char="•"/>
            </a:pPr>
            <a:r>
              <a:rPr lang="en-IN" sz="2500" dirty="0"/>
              <a:t>Faithfulness / Hallucination</a:t>
            </a:r>
            <a:r>
              <a:rPr lang="en-IN" sz="2500" dirty="0">
                <a:solidFill>
                  <a:schemeClr val="accent6"/>
                </a:solidFill>
              </a:rPr>
              <a:t>**</a:t>
            </a:r>
          </a:p>
          <a:p>
            <a:endParaRPr lang="en-IN" dirty="0"/>
          </a:p>
          <a:p>
            <a:endParaRPr lang="en-IN" dirty="0"/>
          </a:p>
        </p:txBody>
      </p:sp>
      <p:sp>
        <p:nvSpPr>
          <p:cNvPr id="50" name="Text Placeholder 43">
            <a:extLst>
              <a:ext uri="{FF2B5EF4-FFF2-40B4-BE49-F238E27FC236}">
                <a16:creationId xmlns:a16="http://schemas.microsoft.com/office/drawing/2014/main" id="{455C881D-E9A2-18B7-41AD-56439307D63A}"/>
              </a:ext>
            </a:extLst>
          </p:cNvPr>
          <p:cNvSpPr txBox="1">
            <a:spLocks/>
          </p:cNvSpPr>
          <p:nvPr/>
        </p:nvSpPr>
        <p:spPr>
          <a:xfrm>
            <a:off x="6089068" y="9793445"/>
            <a:ext cx="4949825" cy="3201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IN" sz="3000" dirty="0">
                <a:latin typeface="IBM Plex Sans Text" panose="020B0503050203000203" pitchFamily="34" charset="0"/>
              </a:rPr>
              <a:t>Watson NLP</a:t>
            </a:r>
          </a:p>
          <a:p>
            <a:endParaRPr lang="en-IN" kern="0" dirty="0"/>
          </a:p>
          <a:p>
            <a:pPr marL="342900" indent="-342900">
              <a:buFont typeface="Arial" panose="020B0604020202020204" pitchFamily="34" charset="0"/>
              <a:buChar char="•"/>
            </a:pPr>
            <a:r>
              <a:rPr lang="en-IN" sz="2500" kern="0" dirty="0">
                <a:solidFill>
                  <a:srgbClr val="000000"/>
                </a:solidFill>
              </a:rPr>
              <a:t>HAP Detection</a:t>
            </a:r>
            <a:r>
              <a:rPr lang="en-IN" sz="2500" kern="0" dirty="0">
                <a:solidFill>
                  <a:schemeClr val="accent6"/>
                </a:solidFill>
              </a:rPr>
              <a:t>**</a:t>
            </a:r>
          </a:p>
          <a:p>
            <a:pPr marL="342900" indent="-342900">
              <a:buFont typeface="Arial" panose="020B0604020202020204" pitchFamily="34" charset="0"/>
              <a:buChar char="•"/>
            </a:pPr>
            <a:endParaRPr lang="en-IN" sz="2500" kern="0" dirty="0">
              <a:solidFill>
                <a:srgbClr val="000000"/>
              </a:solidFill>
            </a:endParaRPr>
          </a:p>
          <a:p>
            <a:pPr marL="342900" indent="-342900">
              <a:buFont typeface="Arial" panose="020B0604020202020204" pitchFamily="34" charset="0"/>
              <a:buChar char="•"/>
            </a:pPr>
            <a:r>
              <a:rPr lang="en-IN" sz="2500" kern="0" dirty="0">
                <a:solidFill>
                  <a:srgbClr val="000000"/>
                </a:solidFill>
              </a:rPr>
              <a:t>PII Detection</a:t>
            </a:r>
            <a:r>
              <a:rPr lang="en-IN" sz="2500" kern="0" dirty="0">
                <a:solidFill>
                  <a:schemeClr val="accent6"/>
                </a:solidFill>
              </a:rPr>
              <a:t>**</a:t>
            </a:r>
          </a:p>
          <a:p>
            <a:endParaRPr lang="en-IN" kern="0" dirty="0"/>
          </a:p>
          <a:p>
            <a:endParaRPr lang="en-US" kern="0" dirty="0"/>
          </a:p>
        </p:txBody>
      </p:sp>
      <p:sp>
        <p:nvSpPr>
          <p:cNvPr id="52" name="TextBox 51">
            <a:extLst>
              <a:ext uri="{FF2B5EF4-FFF2-40B4-BE49-F238E27FC236}">
                <a16:creationId xmlns:a16="http://schemas.microsoft.com/office/drawing/2014/main" id="{46FCF891-67A2-4460-16E9-235F2DEE603E}"/>
              </a:ext>
            </a:extLst>
          </p:cNvPr>
          <p:cNvSpPr txBox="1"/>
          <p:nvPr/>
        </p:nvSpPr>
        <p:spPr>
          <a:xfrm>
            <a:off x="5522619" y="12984204"/>
            <a:ext cx="7825664" cy="4770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IN" sz="2500" dirty="0">
                <a:solidFill>
                  <a:schemeClr val="accent6"/>
                </a:solidFill>
              </a:rPr>
              <a:t>** Uses Metrics Computation Model</a:t>
            </a:r>
          </a:p>
        </p:txBody>
      </p:sp>
    </p:spTree>
    <p:extLst>
      <p:ext uri="{BB962C8B-B14F-4D97-AF65-F5344CB8AC3E}">
        <p14:creationId xmlns:p14="http://schemas.microsoft.com/office/powerpoint/2010/main" val="2447979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CD70AE-0F14-2797-2A6E-402516CD7C63}"/>
              </a:ext>
            </a:extLst>
          </p:cNvPr>
          <p:cNvSpPr>
            <a:spLocks noGrp="1"/>
          </p:cNvSpPr>
          <p:nvPr>
            <p:ph type="title"/>
          </p:nvPr>
        </p:nvSpPr>
        <p:spPr>
          <a:xfrm>
            <a:off x="6028678" y="5717926"/>
            <a:ext cx="12329819" cy="2280149"/>
          </a:xfrm>
        </p:spPr>
        <p:txBody>
          <a:bodyPr/>
          <a:lstStyle/>
          <a:p>
            <a:r>
              <a:rPr lang="en-US" sz="13334" dirty="0"/>
              <a:t>Metrics Details</a:t>
            </a:r>
          </a:p>
        </p:txBody>
      </p:sp>
      <p:sp>
        <p:nvSpPr>
          <p:cNvPr id="7" name="Slide Number Placeholder 6">
            <a:extLst>
              <a:ext uri="{FF2B5EF4-FFF2-40B4-BE49-F238E27FC236}">
                <a16:creationId xmlns:a16="http://schemas.microsoft.com/office/drawing/2014/main" id="{FF19EF06-DA75-0E97-0A76-C16B2B3175F9}"/>
              </a:ext>
            </a:extLst>
          </p:cNvPr>
          <p:cNvSpPr>
            <a:spLocks noGrp="1"/>
          </p:cNvSpPr>
          <p:nvPr>
            <p:ph type="sldNum" sz="quarter" idx="11"/>
          </p:nvPr>
        </p:nvSpPr>
        <p:spPr/>
        <p:txBody>
          <a:bodyPr/>
          <a:lstStyle/>
          <a:p>
            <a:pPr defTabSz="1829311"/>
            <a:fld id="{59395FB3-9C97-154F-86B2-7E381B951268}" type="slidenum">
              <a:rPr lang="en-US">
                <a:solidFill>
                  <a:srgbClr val="000000"/>
                </a:solidFill>
              </a:rPr>
              <a:pPr defTabSz="1829311"/>
              <a:t>3</a:t>
            </a:fld>
            <a:endParaRPr lang="en-US" dirty="0">
              <a:solidFill>
                <a:srgbClr val="000000"/>
              </a:solidFill>
            </a:endParaRPr>
          </a:p>
        </p:txBody>
      </p:sp>
    </p:spTree>
    <p:extLst>
      <p:ext uri="{BB962C8B-B14F-4D97-AF65-F5344CB8AC3E}">
        <p14:creationId xmlns:p14="http://schemas.microsoft.com/office/powerpoint/2010/main" val="255643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D91286-59B3-CCDD-6272-12DC86680F97}"/>
              </a:ext>
            </a:extLst>
          </p:cNvPr>
          <p:cNvSpPr>
            <a:spLocks noGrp="1"/>
          </p:cNvSpPr>
          <p:nvPr>
            <p:ph type="sldNum" sz="quarter" idx="11"/>
          </p:nvPr>
        </p:nvSpPr>
        <p:spPr/>
        <p:txBody>
          <a:bodyPr/>
          <a:lstStyle/>
          <a:p>
            <a:pPr defTabSz="1829311"/>
            <a:fld id="{59395FB3-9C97-154F-86B2-7E381B951268}" type="slidenum">
              <a:rPr lang="en-US">
                <a:solidFill>
                  <a:srgbClr val="000000"/>
                </a:solidFill>
              </a:rPr>
              <a:pPr defTabSz="1829311"/>
              <a:t>4</a:t>
            </a:fld>
            <a:endParaRPr lang="en-US" dirty="0">
              <a:solidFill>
                <a:srgbClr val="000000"/>
              </a:solidFill>
            </a:endParaRPr>
          </a:p>
        </p:txBody>
      </p:sp>
      <p:sp>
        <p:nvSpPr>
          <p:cNvPr id="10" name="Text Placeholder 2">
            <a:extLst>
              <a:ext uri="{FF2B5EF4-FFF2-40B4-BE49-F238E27FC236}">
                <a16:creationId xmlns:a16="http://schemas.microsoft.com/office/drawing/2014/main" id="{7DE859CD-FD79-9880-4086-90F2F78CF12B}"/>
              </a:ext>
            </a:extLst>
          </p:cNvPr>
          <p:cNvSpPr txBox="1">
            <a:spLocks/>
          </p:cNvSpPr>
          <p:nvPr/>
        </p:nvSpPr>
        <p:spPr>
          <a:xfrm>
            <a:off x="611366" y="426719"/>
            <a:ext cx="11715867" cy="12776200"/>
          </a:xfrm>
          <a:prstGeom prst="rect">
            <a:avLst/>
          </a:prstGeom>
        </p:spPr>
        <p:txBody>
          <a:bodyPr vert="horz" lIns="0" tIns="0" rIns="0" bIns="0" rtlCol="0">
            <a:noAutofit/>
          </a:bodyPr>
          <a:lstStyle>
            <a:lvl1pPr indent="0" fontAlgn="base">
              <a:lnSpc>
                <a:spcPct val="100000"/>
              </a:lnSpc>
              <a:spcBef>
                <a:spcPts val="1100"/>
              </a:spcBef>
              <a:spcAft>
                <a:spcPct val="0"/>
              </a:spcAft>
              <a:buClr>
                <a:srgbClr val="001141"/>
              </a:buClr>
              <a:buSzPct val="90000"/>
              <a:buFont typeface="IBM Plex Sans Light" pitchFamily="2" charset="2"/>
              <a:buNone/>
              <a:defRPr sz="1000" b="1" i="0">
                <a:solidFill>
                  <a:schemeClr val="accent2"/>
                </a:solidFill>
                <a:effectLst/>
                <a:ea typeface="IBM Plex Sans Light" panose="020B0403050203000203" pitchFamily="34" charset="0"/>
                <a:cs typeface="IBM Plex Sans Light" panose="020B0403050203000203" pitchFamily="34" charset="0"/>
              </a:defRPr>
            </a:lvl1pPr>
            <a:lvl2pPr marL="171452" lvl="1" indent="-173736" fontAlgn="base">
              <a:lnSpc>
                <a:spcPct val="100000"/>
              </a:lnSpc>
              <a:spcBef>
                <a:spcPts val="1100"/>
              </a:spcBef>
              <a:spcAft>
                <a:spcPct val="0"/>
              </a:spcAft>
              <a:buClr>
                <a:srgbClr val="001141"/>
              </a:buClr>
              <a:buSzPct val="100000"/>
              <a:buFont typeface="Arial" panose="020B0604020202020204" pitchFamily="34" charset="0"/>
              <a:buChar char="•"/>
              <a:tabLst/>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defTabSz="1829311">
              <a:spcBef>
                <a:spcPts val="2933"/>
              </a:spcBef>
            </a:pPr>
            <a:r>
              <a:rPr lang="en-IN" sz="3200" b="0" dirty="0">
                <a:solidFill>
                  <a:srgbClr val="0043CE"/>
                </a:solidFill>
                <a:latin typeface="IBM Plex Sans Text" panose="020B0503050203000203" pitchFamily="34" charset="0"/>
              </a:rPr>
              <a:t>Text Summarization Metrics</a:t>
            </a:r>
          </a:p>
          <a:p>
            <a:pPr marL="457206" indent="-457206" defTabSz="1829311">
              <a:spcBef>
                <a:spcPts val="2933"/>
              </a:spcBef>
              <a:buFont typeface="Arial" panose="020B0604020202020204" pitchFamily="34" charset="0"/>
              <a:buChar char="•"/>
            </a:pPr>
            <a:r>
              <a:rPr lang="en-IN" sz="2667" b="0" dirty="0">
                <a:solidFill>
                  <a:srgbClr val="0043CE"/>
                </a:solidFill>
                <a:latin typeface="IBM Plex Sans Text" panose="020B0503050203000203" pitchFamily="34" charset="0"/>
              </a:rPr>
              <a:t>ROUGE</a:t>
            </a:r>
            <a:r>
              <a:rPr lang="en-IN" sz="2667" b="0" dirty="0">
                <a:solidFill>
                  <a:srgbClr val="000000"/>
                </a:solidFill>
                <a:latin typeface="IBM Plex Sans Light" panose="020B0403050203000203" pitchFamily="34" charset="0"/>
              </a:rPr>
              <a:t> - Recall-Oriented Understudy for </a:t>
            </a:r>
            <a:r>
              <a:rPr lang="en-IN" sz="2667" b="0" dirty="0" err="1">
                <a:solidFill>
                  <a:srgbClr val="000000"/>
                </a:solidFill>
                <a:latin typeface="IBM Plex Sans Light" panose="020B0403050203000203" pitchFamily="34" charset="0"/>
              </a:rPr>
              <a:t>Gisting</a:t>
            </a:r>
            <a:r>
              <a:rPr lang="en-IN" sz="2667" b="0" dirty="0">
                <a:solidFill>
                  <a:srgbClr val="000000"/>
                </a:solidFill>
                <a:latin typeface="IBM Plex Sans Light" panose="020B0403050203000203" pitchFamily="34" charset="0"/>
              </a:rPr>
              <a:t> Evaluation, is a set of metrics for evaluating automatic summarization and machine translation software in natural language processing. The metrics compare an automatically produced summary or translation against a reference or a set of references (human-produced) summary or translation. </a:t>
            </a:r>
          </a:p>
          <a:p>
            <a:pPr marL="457206" indent="-457206" defTabSz="1829311">
              <a:spcBef>
                <a:spcPts val="2933"/>
              </a:spcBef>
              <a:buFont typeface="Arial" panose="020B0604020202020204" pitchFamily="34" charset="0"/>
              <a:buChar char="•"/>
            </a:pPr>
            <a:r>
              <a:rPr lang="en-IN" sz="2667" b="0" dirty="0" err="1">
                <a:solidFill>
                  <a:srgbClr val="0043CE"/>
                </a:solidFill>
                <a:latin typeface="IBM Plex Sans Text" panose="020B0503050203000203" pitchFamily="34" charset="0"/>
              </a:rPr>
              <a:t>bleurt</a:t>
            </a:r>
            <a:r>
              <a:rPr lang="en-IN" sz="2667" b="0" dirty="0">
                <a:solidFill>
                  <a:srgbClr val="000000"/>
                </a:solidFill>
                <a:latin typeface="IBM Plex Sans Light" panose="020B0403050203000203" pitchFamily="34" charset="0"/>
              </a:rPr>
              <a:t> - It takes a pair of sentences as input, a reference and a candidate, and it returns a score that indicates to what extent the candidate is fluent and conveys the meaning of the reference.</a:t>
            </a:r>
          </a:p>
          <a:p>
            <a:pPr marL="457206" indent="-457206" defTabSz="1829311">
              <a:spcBef>
                <a:spcPts val="2933"/>
              </a:spcBef>
              <a:buFont typeface="Arial" panose="020B0604020202020204" pitchFamily="34" charset="0"/>
              <a:buChar char="•"/>
            </a:pPr>
            <a:r>
              <a:rPr lang="en-IN" sz="2667" b="0" dirty="0" err="1">
                <a:solidFill>
                  <a:srgbClr val="0043CE"/>
                </a:solidFill>
                <a:latin typeface="IBM Plex Sans Text" panose="020B0503050203000203" pitchFamily="34" charset="0"/>
              </a:rPr>
              <a:t>bertscore</a:t>
            </a:r>
            <a:r>
              <a:rPr lang="en-IN" sz="2667" b="0" dirty="0">
                <a:solidFill>
                  <a:srgbClr val="000000"/>
                </a:solidFill>
                <a:latin typeface="IBM Plex Sans Light" panose="020B0403050203000203" pitchFamily="34" charset="0"/>
              </a:rPr>
              <a:t> - leverages the pre-trained contextual embeddings from BERT and matches words in candidate and reference sentences by cosine similarity.</a:t>
            </a:r>
          </a:p>
          <a:p>
            <a:pPr marL="457206" indent="-457206" defTabSz="1829311">
              <a:spcBef>
                <a:spcPts val="2933"/>
              </a:spcBef>
              <a:buFont typeface="Arial" panose="020B0604020202020204" pitchFamily="34" charset="0"/>
              <a:buChar char="•"/>
            </a:pPr>
            <a:r>
              <a:rPr lang="en-IN" sz="2667" b="0" dirty="0" err="1">
                <a:solidFill>
                  <a:srgbClr val="0043CE"/>
                </a:solidFill>
                <a:latin typeface="IBM Plex Sans Text" panose="020B0503050203000203" pitchFamily="34" charset="0"/>
              </a:rPr>
              <a:t>frugalscore</a:t>
            </a:r>
            <a:r>
              <a:rPr lang="en-IN" sz="2667" b="0" dirty="0">
                <a:solidFill>
                  <a:srgbClr val="000000"/>
                </a:solidFill>
                <a:latin typeface="IBM Plex Sans Light" panose="020B0403050203000203" pitchFamily="34" charset="0"/>
              </a:rPr>
              <a:t> - is a reference-based metric for NLG models evaluation. It is based on a distillation approach that allows to learn a fixed, low cost version of any expensive NLG metric, while retaining most of its original performance.</a:t>
            </a:r>
          </a:p>
          <a:p>
            <a:pPr marL="457206" indent="-457206" defTabSz="1829311">
              <a:spcBef>
                <a:spcPts val="2933"/>
              </a:spcBef>
              <a:buFont typeface="Arial" panose="020B0604020202020204" pitchFamily="34" charset="0"/>
              <a:buChar char="•"/>
            </a:pPr>
            <a:r>
              <a:rPr lang="en-IN" sz="2667" b="0" dirty="0">
                <a:solidFill>
                  <a:srgbClr val="0043CE"/>
                </a:solidFill>
                <a:latin typeface="IBM Plex Sans Text" panose="020B0503050203000203" pitchFamily="34" charset="0"/>
              </a:rPr>
              <a:t>METEOR</a:t>
            </a:r>
            <a:r>
              <a:rPr lang="en-IN" sz="2667" b="0" dirty="0">
                <a:solidFill>
                  <a:srgbClr val="000000"/>
                </a:solidFill>
                <a:latin typeface="IBM Plex Sans Light" panose="020B0403050203000203" pitchFamily="34" charset="0"/>
              </a:rPr>
              <a:t> - is based on a generalized concept of unigram matching between the machine-produced translation and human-produced reference translations.</a:t>
            </a:r>
          </a:p>
          <a:p>
            <a:pPr marL="457206" indent="-457206" defTabSz="1829311">
              <a:spcBef>
                <a:spcPts val="2933"/>
              </a:spcBef>
              <a:buFont typeface="Arial" panose="020B0604020202020204" pitchFamily="34" charset="0"/>
              <a:buChar char="•"/>
            </a:pPr>
            <a:r>
              <a:rPr lang="en-IN" sz="2667" b="0" dirty="0">
                <a:solidFill>
                  <a:srgbClr val="0043CE"/>
                </a:solidFill>
                <a:latin typeface="IBM Plex Sans Text" panose="020B0503050203000203" pitchFamily="34" charset="0"/>
              </a:rPr>
              <a:t>SARI</a:t>
            </a:r>
            <a:r>
              <a:rPr lang="en-IN" sz="2667" b="0" dirty="0">
                <a:solidFill>
                  <a:srgbClr val="000000"/>
                </a:solidFill>
                <a:latin typeface="IBM Plex Sans Light" panose="020B0403050203000203" pitchFamily="34" charset="0"/>
              </a:rPr>
              <a:t> - The metric compares the predicted simplified sentences against the reference and the source sentences. It explicitly measures the goodness of words that are added, deleted and kept by the system.</a:t>
            </a:r>
          </a:p>
          <a:p>
            <a:pPr marL="457206" indent="-457206" defTabSz="1829311">
              <a:spcBef>
                <a:spcPts val="2933"/>
              </a:spcBef>
              <a:buFont typeface="Arial" panose="020B0604020202020204" pitchFamily="34" charset="0"/>
              <a:buChar char="•"/>
            </a:pPr>
            <a:r>
              <a:rPr lang="en-IN" sz="2667" b="0" dirty="0">
                <a:solidFill>
                  <a:srgbClr val="0043CE"/>
                </a:solidFill>
                <a:latin typeface="IBM Plex Sans Text" panose="020B0503050203000203" pitchFamily="34" charset="0"/>
              </a:rPr>
              <a:t>WIKI_SPLIT </a:t>
            </a:r>
            <a:r>
              <a:rPr lang="en-IN" sz="2667" b="0" dirty="0">
                <a:solidFill>
                  <a:srgbClr val="000000"/>
                </a:solidFill>
                <a:latin typeface="IBM Plex Sans Light" panose="020B0403050203000203" pitchFamily="34" charset="0"/>
              </a:rPr>
              <a:t>- is the combination of three metrics SARI, EXACT and SACREBLEU It can be used to evaluate the quality of machine-generated texts.</a:t>
            </a:r>
          </a:p>
          <a:p>
            <a:pPr defTabSz="1829311">
              <a:spcBef>
                <a:spcPts val="2933"/>
              </a:spcBef>
            </a:pPr>
            <a:endParaRPr lang="en-IN" sz="2667" b="0" dirty="0">
              <a:solidFill>
                <a:srgbClr val="0043CE"/>
              </a:solidFill>
              <a:latin typeface="IBM Plex Sans Text" panose="020B0503050203000203" pitchFamily="34" charset="0"/>
            </a:endParaRPr>
          </a:p>
        </p:txBody>
      </p:sp>
      <p:sp>
        <p:nvSpPr>
          <p:cNvPr id="11" name="Text Placeholder 3">
            <a:extLst>
              <a:ext uri="{FF2B5EF4-FFF2-40B4-BE49-F238E27FC236}">
                <a16:creationId xmlns:a16="http://schemas.microsoft.com/office/drawing/2014/main" id="{8B2EB896-71E0-3273-38BC-253B380ABE96}"/>
              </a:ext>
            </a:extLst>
          </p:cNvPr>
          <p:cNvSpPr txBox="1">
            <a:spLocks/>
          </p:cNvSpPr>
          <p:nvPr/>
        </p:nvSpPr>
        <p:spPr>
          <a:xfrm>
            <a:off x="12327232" y="513083"/>
            <a:ext cx="11448576" cy="12288517"/>
          </a:xfrm>
          <a:prstGeom prst="rect">
            <a:avLst/>
          </a:prstGeom>
        </p:spPr>
        <p:txBody>
          <a:bodyPr vert="horz" lIns="0" tIns="0" rIns="0" bIns="0" rtlCol="0">
            <a:normAutofit/>
          </a:bodyPr>
          <a:lstStyle>
            <a:defPPr>
              <a:defRPr lang="en-US"/>
            </a:defPPr>
            <a:lvl1pPr indent="0" fontAlgn="base">
              <a:lnSpc>
                <a:spcPct val="100000"/>
              </a:lnSpc>
              <a:spcBef>
                <a:spcPts val="1100"/>
              </a:spcBef>
              <a:spcAft>
                <a:spcPct val="0"/>
              </a:spcAft>
              <a:buClr>
                <a:srgbClr val="001141"/>
              </a:buClr>
              <a:buSzPct val="90000"/>
              <a:buFont typeface="IBM Plex Sans Light" pitchFamily="2" charset="2"/>
              <a:buNone/>
              <a:defRPr sz="1000" b="1" i="0">
                <a:solidFill>
                  <a:schemeClr val="accent2"/>
                </a:solidFill>
                <a:effectLst/>
                <a:ea typeface="IBM Plex Sans Light" panose="020B0403050203000203" pitchFamily="34" charset="0"/>
                <a:cs typeface="IBM Plex Sans Light" panose="020B0403050203000203" pitchFamily="34" charset="0"/>
              </a:defRPr>
            </a:lvl1pPr>
            <a:lvl2pPr marL="171452" lvl="1" indent="-173736" fontAlgn="base">
              <a:lnSpc>
                <a:spcPct val="100000"/>
              </a:lnSpc>
              <a:spcBef>
                <a:spcPts val="1100"/>
              </a:spcBef>
              <a:spcAft>
                <a:spcPct val="0"/>
              </a:spcAft>
              <a:buClr>
                <a:srgbClr val="001141"/>
              </a:buClr>
              <a:buSzPct val="100000"/>
              <a:buFont typeface="Arial" panose="020B0604020202020204" pitchFamily="34" charset="0"/>
              <a:buChar char="•"/>
              <a:tabLst/>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defTabSz="1829311">
              <a:spcBef>
                <a:spcPts val="2933"/>
              </a:spcBef>
            </a:pPr>
            <a:r>
              <a:rPr lang="en-IN" sz="3200" b="0" dirty="0">
                <a:solidFill>
                  <a:srgbClr val="0043CE"/>
                </a:solidFill>
                <a:latin typeface="IBM Plex Sans Text" panose="020B0503050203000203" pitchFamily="34" charset="0"/>
              </a:rPr>
              <a:t>Text Summarization Metrics .. </a:t>
            </a:r>
            <a:r>
              <a:rPr lang="en-IN" sz="3200" b="0" dirty="0" err="1">
                <a:solidFill>
                  <a:srgbClr val="0043CE"/>
                </a:solidFill>
                <a:latin typeface="IBM Plex Sans Text" panose="020B0503050203000203" pitchFamily="34" charset="0"/>
              </a:rPr>
              <a:t>contd</a:t>
            </a:r>
            <a:endParaRPr lang="en-IN" sz="3200" dirty="0">
              <a:solidFill>
                <a:srgbClr val="0043CE"/>
              </a:solidFill>
              <a:latin typeface="IBM Plex Sans Light"/>
            </a:endParaRPr>
          </a:p>
          <a:p>
            <a:pPr marL="457206" indent="-457206" defTabSz="1829311">
              <a:spcBef>
                <a:spcPts val="2933"/>
              </a:spcBef>
              <a:buFont typeface="Arial" panose="020B0604020202020204" pitchFamily="34" charset="0"/>
              <a:buChar char="•"/>
            </a:pPr>
            <a:r>
              <a:rPr lang="en-IN" sz="2667" b="0" dirty="0">
                <a:solidFill>
                  <a:srgbClr val="0043CE"/>
                </a:solidFill>
                <a:latin typeface="IBM Plex Sans Text" panose="020B0503050203000203" pitchFamily="34" charset="0"/>
              </a:rPr>
              <a:t>Sentence Similarity</a:t>
            </a:r>
          </a:p>
          <a:p>
            <a:pPr marL="914417" lvl="1" indent="-457206" defTabSz="1829311">
              <a:spcBef>
                <a:spcPts val="2933"/>
              </a:spcBef>
            </a:pPr>
            <a:r>
              <a:rPr lang="en-IN" sz="2667" dirty="0">
                <a:solidFill>
                  <a:srgbClr val="0043CE"/>
                </a:solidFill>
              </a:rPr>
              <a:t>Jaccard Similarity</a:t>
            </a:r>
            <a:r>
              <a:rPr lang="en-IN" sz="2933" dirty="0">
                <a:solidFill>
                  <a:srgbClr val="000000"/>
                </a:solidFill>
              </a:rPr>
              <a:t>: </a:t>
            </a:r>
            <a:r>
              <a:rPr lang="en-IN" sz="2667" dirty="0">
                <a:solidFill>
                  <a:srgbClr val="000000"/>
                </a:solidFill>
                <a:latin typeface="IBM Plex Sans Light" panose="020B0403050203000203" pitchFamily="34" charset="0"/>
              </a:rPr>
              <a:t>It is calculated as the ratio of the size of the intersection of two sets of tokens from machine generated and human reference, to the size of their union.</a:t>
            </a:r>
          </a:p>
          <a:p>
            <a:pPr marL="914417" lvl="1" indent="-457206" defTabSz="1829311">
              <a:spcBef>
                <a:spcPts val="2933"/>
              </a:spcBef>
            </a:pPr>
            <a:r>
              <a:rPr lang="en-IN" sz="2667" dirty="0">
                <a:solidFill>
                  <a:srgbClr val="0043CE"/>
                </a:solidFill>
              </a:rPr>
              <a:t>Cosine Similarity: </a:t>
            </a:r>
            <a:r>
              <a:rPr lang="en-IN" sz="2667" dirty="0">
                <a:solidFill>
                  <a:srgbClr val="000000"/>
                </a:solidFill>
                <a:latin typeface="IBM Plex Sans Light" panose="020B0403050203000203" pitchFamily="34" charset="0"/>
              </a:rPr>
              <a:t>It calculates the cosine of the angle between two vectors. In the context of text similarity, the vectors represent the frequency or TF-IDF (Term Frequency-Inverse Document Frequency) weights of the words in the documents. Cosine similarity considers the magnitude or weight of individual elements in addition to their presence.</a:t>
            </a:r>
          </a:p>
          <a:p>
            <a:pPr marL="457206" indent="-457206" defTabSz="1829311">
              <a:spcBef>
                <a:spcPts val="2933"/>
              </a:spcBef>
              <a:buFont typeface="Arial" panose="020B0604020202020204" pitchFamily="34" charset="0"/>
              <a:buChar char="•"/>
            </a:pPr>
            <a:r>
              <a:rPr lang="en-IN" sz="2933" b="0" dirty="0">
                <a:solidFill>
                  <a:srgbClr val="0043CE"/>
                </a:solidFill>
                <a:latin typeface="IBM Plex Sans Text" panose="020B0503050203000203" pitchFamily="34" charset="0"/>
              </a:rPr>
              <a:t>Toxicity - </a:t>
            </a:r>
            <a:r>
              <a:rPr lang="en-IN" sz="2667" b="0" dirty="0">
                <a:solidFill>
                  <a:srgbClr val="000000"/>
                </a:solidFill>
                <a:latin typeface="IBM Plex Sans Light" panose="020B0403050203000203" pitchFamily="34" charset="0"/>
              </a:rPr>
              <a:t>The toxicity measurement aims to quantify the toxicity of the prompt input and output texts using a pretrained hate speech classification model.</a:t>
            </a:r>
          </a:p>
          <a:p>
            <a:pPr marL="457206" indent="-457206" defTabSz="1829311">
              <a:spcBef>
                <a:spcPts val="2933"/>
              </a:spcBef>
              <a:buFont typeface="Arial" panose="020B0604020202020204" pitchFamily="34" charset="0"/>
              <a:buChar char="•"/>
            </a:pPr>
            <a:r>
              <a:rPr lang="en-IN" sz="2933" b="0" dirty="0">
                <a:solidFill>
                  <a:srgbClr val="0043CE"/>
                </a:solidFill>
                <a:latin typeface="IBM Plex Sans Text" panose="020B0503050203000203" pitchFamily="34" charset="0"/>
              </a:rPr>
              <a:t>Regard - </a:t>
            </a:r>
            <a:r>
              <a:rPr lang="en-IN" sz="2667" b="0" dirty="0">
                <a:solidFill>
                  <a:srgbClr val="000000"/>
                </a:solidFill>
                <a:latin typeface="IBM Plex Sans Light" panose="020B0403050203000203" pitchFamily="34" charset="0"/>
              </a:rPr>
              <a:t>The regard measurement returns the estimated language polarity towards and social perceptions of a demographic (e.g. gender, race, sexual orientation).</a:t>
            </a:r>
          </a:p>
        </p:txBody>
      </p:sp>
    </p:spTree>
    <p:extLst>
      <p:ext uri="{BB962C8B-B14F-4D97-AF65-F5344CB8AC3E}">
        <p14:creationId xmlns:p14="http://schemas.microsoft.com/office/powerpoint/2010/main" val="716189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DF7F94-4918-16B1-703A-6909635125A0}"/>
              </a:ext>
            </a:extLst>
          </p:cNvPr>
          <p:cNvSpPr>
            <a:spLocks noGrp="1"/>
          </p:cNvSpPr>
          <p:nvPr>
            <p:ph type="body" sz="quarter" idx="12"/>
          </p:nvPr>
        </p:nvSpPr>
        <p:spPr>
          <a:xfrm>
            <a:off x="611365" y="469900"/>
            <a:ext cx="11582221" cy="12331699"/>
          </a:xfrm>
        </p:spPr>
        <p:txBody>
          <a:bodyPr>
            <a:normAutofit/>
          </a:bodyPr>
          <a:lstStyle/>
          <a:p>
            <a:r>
              <a:rPr lang="en-IN" sz="3200" b="1" dirty="0">
                <a:solidFill>
                  <a:schemeClr val="accent2"/>
                </a:solidFill>
                <a:latin typeface="+mn-lt"/>
              </a:rPr>
              <a:t>Text Classification Metrics</a:t>
            </a:r>
          </a:p>
          <a:p>
            <a:pPr marL="457206" indent="-457206">
              <a:buFont typeface="Arial" panose="020B0604020202020204" pitchFamily="34" charset="0"/>
              <a:buChar char="•"/>
            </a:pPr>
            <a:r>
              <a:rPr lang="en-IN" sz="2667" dirty="0">
                <a:solidFill>
                  <a:schemeClr val="accent2"/>
                </a:solidFill>
                <a:latin typeface="IBM Plex Sans Text" panose="020B0503050203000203" pitchFamily="34" charset="0"/>
              </a:rPr>
              <a:t>Accuracy</a:t>
            </a:r>
            <a:r>
              <a:rPr lang="en-IN" sz="2667" dirty="0">
                <a:latin typeface="IBM Plex Sans Text" panose="020B0503050203000203" pitchFamily="34" charset="0"/>
              </a:rPr>
              <a:t> - </a:t>
            </a:r>
            <a:r>
              <a:rPr lang="en-IN" sz="2667" dirty="0"/>
              <a:t>is the proportion of correct predictions among the total number of cases processed.</a:t>
            </a:r>
          </a:p>
          <a:p>
            <a:pPr marL="457206" lvl="1" indent="-457206">
              <a:buSzPct val="90000"/>
              <a:buFont typeface="Arial" panose="020B0604020202020204" pitchFamily="34" charset="0"/>
              <a:buChar char="•"/>
            </a:pPr>
            <a:r>
              <a:rPr lang="en-IN" sz="2667" dirty="0">
                <a:solidFill>
                  <a:schemeClr val="accent2"/>
                </a:solidFill>
                <a:latin typeface="IBM Plex Sans Text" panose="020B0503050203000203" pitchFamily="34" charset="0"/>
              </a:rPr>
              <a:t>Precision</a:t>
            </a:r>
            <a:r>
              <a:rPr lang="en-IN" sz="2667" dirty="0">
                <a:latin typeface="IBM Plex Sans Text" panose="020B0503050203000203" pitchFamily="34" charset="0"/>
              </a:rPr>
              <a:t> - </a:t>
            </a:r>
            <a:r>
              <a:rPr lang="en-IN" sz="2667" dirty="0"/>
              <a:t>is the fraction of correctly </a:t>
            </a:r>
            <a:r>
              <a:rPr lang="en-IN" sz="2667" dirty="0" err="1"/>
              <a:t>labeled</a:t>
            </a:r>
            <a:r>
              <a:rPr lang="en-IN" sz="2667" dirty="0"/>
              <a:t> positive examples out of all of the examples that were </a:t>
            </a:r>
            <a:r>
              <a:rPr lang="en-IN" sz="2667" dirty="0" err="1"/>
              <a:t>labeled</a:t>
            </a:r>
            <a:r>
              <a:rPr lang="en-IN" sz="2667" dirty="0"/>
              <a:t> as positive. </a:t>
            </a:r>
          </a:p>
          <a:p>
            <a:pPr marL="457206" indent="-457206">
              <a:buFont typeface="Arial" panose="020B0604020202020204" pitchFamily="34" charset="0"/>
              <a:buChar char="•"/>
            </a:pPr>
            <a:r>
              <a:rPr lang="en-IN" sz="2667" dirty="0" err="1">
                <a:solidFill>
                  <a:schemeClr val="accent2"/>
                </a:solidFill>
                <a:latin typeface="IBM Plex Sans Text" panose="020B0503050203000203" pitchFamily="34" charset="0"/>
              </a:rPr>
              <a:t>r_squared</a:t>
            </a:r>
            <a:r>
              <a:rPr lang="en-IN" sz="2667" dirty="0">
                <a:latin typeface="IBM Plex Sans Text" panose="020B0503050203000203" pitchFamily="34" charset="0"/>
              </a:rPr>
              <a:t> - </a:t>
            </a:r>
            <a:r>
              <a:rPr lang="en-IN" sz="2667" dirty="0"/>
              <a:t>is a measure of the goodness of fit of a linear regression model.</a:t>
            </a:r>
          </a:p>
          <a:p>
            <a:pPr marL="457206" indent="-457206">
              <a:buFont typeface="Arial" panose="020B0604020202020204" pitchFamily="34" charset="0"/>
              <a:buChar char="•"/>
            </a:pPr>
            <a:r>
              <a:rPr lang="en-IN" sz="2667" dirty="0">
                <a:solidFill>
                  <a:schemeClr val="accent2"/>
                </a:solidFill>
                <a:latin typeface="IBM Plex Sans Text" panose="020B0503050203000203" pitchFamily="34" charset="0"/>
              </a:rPr>
              <a:t>Recall</a:t>
            </a:r>
            <a:r>
              <a:rPr lang="en-IN" sz="2667" dirty="0">
                <a:latin typeface="IBM Plex Sans Text" panose="020B0503050203000203" pitchFamily="34" charset="0"/>
              </a:rPr>
              <a:t> </a:t>
            </a:r>
            <a:r>
              <a:rPr lang="en-IN" sz="2667" dirty="0"/>
              <a:t>- is the fraction of the positive examples that were correctly </a:t>
            </a:r>
            <a:br>
              <a:rPr lang="en-IN" sz="2667" dirty="0"/>
            </a:br>
            <a:r>
              <a:rPr lang="en-IN" sz="2667" dirty="0" err="1"/>
              <a:t>labeled</a:t>
            </a:r>
            <a:r>
              <a:rPr lang="en-IN" sz="2667" dirty="0"/>
              <a:t> by the model as positive.</a:t>
            </a:r>
          </a:p>
          <a:p>
            <a:pPr marL="457206" indent="-457206">
              <a:buFont typeface="Arial" panose="020B0604020202020204" pitchFamily="34" charset="0"/>
              <a:buChar char="•"/>
            </a:pPr>
            <a:r>
              <a:rPr lang="en-IN" sz="2667" dirty="0">
                <a:solidFill>
                  <a:schemeClr val="accent2"/>
                </a:solidFill>
                <a:latin typeface="IBM Plex Sans Text" panose="020B0503050203000203" pitchFamily="34" charset="0"/>
              </a:rPr>
              <a:t>ROC AUC</a:t>
            </a:r>
            <a:r>
              <a:rPr lang="en-IN" sz="2667" dirty="0">
                <a:latin typeface="IBM Plex Sans Text" panose="020B0503050203000203" pitchFamily="34" charset="0"/>
              </a:rPr>
              <a:t> - </a:t>
            </a:r>
            <a:r>
              <a:rPr lang="en-IN" sz="2667" dirty="0"/>
              <a:t>computes the area under the curve (AUC) for the Receiver Operating Characteristic Curve (ROC).</a:t>
            </a:r>
          </a:p>
          <a:p>
            <a:pPr marL="457206" indent="-457206">
              <a:buFont typeface="Arial" panose="020B0604020202020204" pitchFamily="34" charset="0"/>
              <a:buChar char="•"/>
            </a:pPr>
            <a:r>
              <a:rPr lang="en-IN" sz="2667" dirty="0">
                <a:solidFill>
                  <a:schemeClr val="accent2"/>
                </a:solidFill>
                <a:latin typeface="IBM Plex Sans Text" panose="020B0503050203000203" pitchFamily="34" charset="0"/>
              </a:rPr>
              <a:t>F1 Score</a:t>
            </a:r>
            <a:r>
              <a:rPr lang="en-IN" sz="2667" dirty="0">
                <a:latin typeface="IBM Plex Sans Text" panose="020B0503050203000203" pitchFamily="34" charset="0"/>
              </a:rPr>
              <a:t> - </a:t>
            </a:r>
            <a:r>
              <a:rPr lang="en-IN" sz="2667" dirty="0"/>
              <a:t>is the harmonic mean of the precision and recall.</a:t>
            </a:r>
          </a:p>
          <a:p>
            <a:pPr marL="457206" indent="-457206">
              <a:buFont typeface="Arial" panose="020B0604020202020204" pitchFamily="34" charset="0"/>
              <a:buChar char="•"/>
            </a:pPr>
            <a:r>
              <a:rPr lang="en-IN" sz="2667" dirty="0">
                <a:solidFill>
                  <a:schemeClr val="accent2"/>
                </a:solidFill>
                <a:latin typeface="IBM Plex Sans Text" panose="020B0503050203000203" pitchFamily="34" charset="0"/>
              </a:rPr>
              <a:t>Brier Score</a:t>
            </a:r>
            <a:r>
              <a:rPr lang="en-IN" sz="2667" dirty="0">
                <a:latin typeface="IBM Plex Sans Text" panose="020B0503050203000203" pitchFamily="34" charset="0"/>
              </a:rPr>
              <a:t> </a:t>
            </a:r>
            <a:r>
              <a:rPr lang="en-IN" sz="2667" dirty="0"/>
              <a:t>- is a measure of the error between two probability distributions.</a:t>
            </a:r>
          </a:p>
          <a:p>
            <a:pPr marL="457206" indent="-457206">
              <a:buFont typeface="Arial" panose="020B0604020202020204" pitchFamily="34" charset="0"/>
              <a:buChar char="•"/>
            </a:pPr>
            <a:r>
              <a:rPr lang="en-IN" sz="2667" dirty="0">
                <a:solidFill>
                  <a:schemeClr val="accent2"/>
                </a:solidFill>
                <a:latin typeface="IBM Plex Sans Text" panose="020B0503050203000203" pitchFamily="34" charset="0"/>
              </a:rPr>
              <a:t>GLUE metrics</a:t>
            </a:r>
            <a:r>
              <a:rPr lang="en-IN" sz="2667" dirty="0">
                <a:latin typeface="IBM Plex Sans Text" panose="020B0503050203000203" pitchFamily="34" charset="0"/>
              </a:rPr>
              <a:t> - </a:t>
            </a:r>
            <a:r>
              <a:rPr lang="en-IN" sz="2667" dirty="0"/>
              <a:t>General Language Understanding Evaluation benchmark is a collection of resources for training, evaluating, and </a:t>
            </a:r>
            <a:r>
              <a:rPr lang="en-IN" sz="2667" dirty="0" err="1"/>
              <a:t>analyzing</a:t>
            </a:r>
            <a:r>
              <a:rPr lang="en-IN" sz="2667" dirty="0"/>
              <a:t> natural language understanding systems.</a:t>
            </a:r>
          </a:p>
          <a:p>
            <a:pPr marL="457206" indent="-457206">
              <a:buFont typeface="Arial" panose="020B0604020202020204" pitchFamily="34" charset="0"/>
              <a:buChar char="•"/>
            </a:pPr>
            <a:r>
              <a:rPr lang="en-IN" sz="2667" dirty="0">
                <a:solidFill>
                  <a:schemeClr val="accent2"/>
                </a:solidFill>
                <a:latin typeface="IBM Plex Sans Text" panose="020B0503050203000203" pitchFamily="34" charset="0"/>
              </a:rPr>
              <a:t>Matthews Correlation Coefficient</a:t>
            </a:r>
            <a:r>
              <a:rPr lang="en-IN" sz="2667" dirty="0">
                <a:latin typeface="IBM Plex Sans Text" panose="020B0503050203000203" pitchFamily="34" charset="0"/>
              </a:rPr>
              <a:t> - </a:t>
            </a:r>
            <a:r>
              <a:rPr lang="en-IN" sz="2667" dirty="0"/>
              <a:t>It takes into account true and false positives and negatives and is generally regarded as a balanced measure which can be used even if the classes are of very different sizes.</a:t>
            </a:r>
          </a:p>
          <a:p>
            <a:pPr marL="457206" indent="-457206">
              <a:buFont typeface="Arial" panose="020B0604020202020204" pitchFamily="34" charset="0"/>
              <a:buChar char="•"/>
            </a:pPr>
            <a:r>
              <a:rPr lang="en-IN" sz="2667" dirty="0">
                <a:solidFill>
                  <a:schemeClr val="accent2"/>
                </a:solidFill>
                <a:latin typeface="IBM Plex Sans Text" panose="020B0503050203000203" pitchFamily="34" charset="0"/>
              </a:rPr>
              <a:t>Label Skew </a:t>
            </a:r>
            <a:r>
              <a:rPr lang="en-IN" sz="2667" dirty="0"/>
              <a:t>- Measures the  the asymmetry of the label distribution</a:t>
            </a:r>
          </a:p>
        </p:txBody>
      </p:sp>
      <p:sp>
        <p:nvSpPr>
          <p:cNvPr id="4" name="Text Placeholder 3">
            <a:extLst>
              <a:ext uri="{FF2B5EF4-FFF2-40B4-BE49-F238E27FC236}">
                <a16:creationId xmlns:a16="http://schemas.microsoft.com/office/drawing/2014/main" id="{6905C268-46B1-31A0-315B-E117E84A955C}"/>
              </a:ext>
            </a:extLst>
          </p:cNvPr>
          <p:cNvSpPr>
            <a:spLocks noGrp="1"/>
          </p:cNvSpPr>
          <p:nvPr>
            <p:ph type="body" sz="quarter" idx="13"/>
          </p:nvPr>
        </p:nvSpPr>
        <p:spPr>
          <a:xfrm>
            <a:off x="12205959" y="469899"/>
            <a:ext cx="11569848" cy="11453877"/>
          </a:xfrm>
        </p:spPr>
        <p:txBody>
          <a:bodyPr vert="horz" lIns="0" tIns="0" rIns="0" bIns="0" rtlCol="0">
            <a:normAutofit/>
          </a:bodyPr>
          <a:lstStyle/>
          <a:p>
            <a:pPr>
              <a:spcBef>
                <a:spcPts val="2933"/>
              </a:spcBef>
            </a:pPr>
            <a:r>
              <a:rPr lang="en-IN" sz="3200" b="1" dirty="0">
                <a:solidFill>
                  <a:schemeClr val="accent2"/>
                </a:solidFill>
                <a:latin typeface="+mn-lt"/>
              </a:rPr>
              <a:t>Entity Extraction Metrics</a:t>
            </a:r>
          </a:p>
          <a:p>
            <a:pPr marL="457206" indent="-457206">
              <a:spcBef>
                <a:spcPts val="2933"/>
              </a:spcBef>
              <a:buFont typeface="Arial" panose="020B0604020202020204" pitchFamily="34" charset="0"/>
              <a:buChar char="•"/>
            </a:pPr>
            <a:r>
              <a:rPr lang="en-IN" b="1" dirty="0" err="1">
                <a:solidFill>
                  <a:schemeClr val="accent2"/>
                </a:solidFill>
                <a:latin typeface="+mn-lt"/>
              </a:rPr>
              <a:t>Seq</a:t>
            </a:r>
            <a:r>
              <a:rPr lang="en-IN" b="1" dirty="0">
                <a:solidFill>
                  <a:schemeClr val="accent2"/>
                </a:solidFill>
                <a:latin typeface="+mn-lt"/>
              </a:rPr>
              <a:t> eval</a:t>
            </a:r>
            <a:r>
              <a:rPr lang="en-IN" b="1" dirty="0">
                <a:latin typeface="+mn-lt"/>
              </a:rPr>
              <a:t> - </a:t>
            </a:r>
            <a:r>
              <a:rPr lang="en-IN" dirty="0"/>
              <a:t>can evaluate the performance of chunking tasks such as named-entity recognition, part-of-speech tagging, semantic role </a:t>
            </a:r>
            <a:r>
              <a:rPr lang="en-IN" dirty="0" err="1"/>
              <a:t>labeling</a:t>
            </a:r>
            <a:r>
              <a:rPr lang="en-IN" dirty="0"/>
              <a:t> and so on.</a:t>
            </a:r>
          </a:p>
          <a:p>
            <a:pPr marL="457206" indent="-457206">
              <a:spcBef>
                <a:spcPts val="2933"/>
              </a:spcBef>
              <a:buFont typeface="Arial" panose="020B0604020202020204" pitchFamily="34" charset="0"/>
              <a:buChar char="•"/>
            </a:pPr>
            <a:r>
              <a:rPr lang="en-IN" b="1" dirty="0" err="1">
                <a:solidFill>
                  <a:schemeClr val="accent2"/>
                </a:solidFill>
                <a:latin typeface="+mn-lt"/>
              </a:rPr>
              <a:t>Coval</a:t>
            </a:r>
            <a:r>
              <a:rPr lang="en-IN" b="1" dirty="0">
                <a:latin typeface="+mn-lt"/>
              </a:rPr>
              <a:t> - </a:t>
            </a:r>
            <a:r>
              <a:rPr lang="en-IN" dirty="0"/>
              <a:t>Named entity recognition involves identifying and classifying named entities such as person names, locations, organizations, and other entities of interest within text. </a:t>
            </a:r>
          </a:p>
          <a:p>
            <a:pPr marL="457206" indent="-457206">
              <a:spcBef>
                <a:spcPts val="2933"/>
              </a:spcBef>
              <a:buFont typeface="Arial" panose="020B0604020202020204" pitchFamily="34" charset="0"/>
              <a:buChar char="•"/>
            </a:pPr>
            <a:endParaRPr lang="en-IN" dirty="0">
              <a:latin typeface="IBM Plex Sans Text" panose="020B0503050203000203" pitchFamily="34" charset="0"/>
            </a:endParaRPr>
          </a:p>
          <a:p>
            <a:r>
              <a:rPr lang="en-IN" sz="3200" b="1" dirty="0">
                <a:solidFill>
                  <a:schemeClr val="accent2"/>
                </a:solidFill>
                <a:latin typeface="+mn-lt"/>
              </a:rPr>
              <a:t>Content Generation, Q&amp;A Metrics</a:t>
            </a:r>
          </a:p>
          <a:p>
            <a:pPr marL="457206" indent="-457206">
              <a:buFont typeface="Arial" panose="020B0604020202020204" pitchFamily="34" charset="0"/>
              <a:buChar char="•"/>
            </a:pPr>
            <a:r>
              <a:rPr lang="en-IN" b="1" dirty="0">
                <a:solidFill>
                  <a:schemeClr val="accent2"/>
                </a:solidFill>
                <a:latin typeface="+mn-lt"/>
              </a:rPr>
              <a:t>Perplexity</a:t>
            </a:r>
            <a:r>
              <a:rPr lang="en-IN" b="0" dirty="0">
                <a:solidFill>
                  <a:schemeClr val="tx1"/>
                </a:solidFill>
                <a:latin typeface="IBM Plex Sans Text" panose="020B0503050203000203" pitchFamily="34" charset="0"/>
              </a:rPr>
              <a:t> - </a:t>
            </a:r>
            <a:r>
              <a:rPr lang="en-IN" dirty="0"/>
              <a:t>given a model and an input text sequence, perplexity measures how likely the model is to generate the input text sequence.</a:t>
            </a:r>
          </a:p>
          <a:p>
            <a:pPr marL="914417" lvl="1" indent="-457206"/>
            <a:r>
              <a:rPr lang="en-IN" dirty="0"/>
              <a:t>As a metric, it can be used to evaluate how well the model has learned the distribution of the text it was trained on.</a:t>
            </a:r>
          </a:p>
          <a:p>
            <a:pPr marL="914417" lvl="1" indent="-457206"/>
            <a:r>
              <a:rPr lang="en-IN" dirty="0"/>
              <a:t>Can be used for Text Summarisation evaluation as well.</a:t>
            </a:r>
          </a:p>
          <a:p>
            <a:pPr marL="457206" indent="-457206">
              <a:buFont typeface="Arial" panose="020B0604020202020204" pitchFamily="34" charset="0"/>
              <a:buChar char="•"/>
            </a:pPr>
            <a:r>
              <a:rPr lang="en-IN" b="1" dirty="0" err="1">
                <a:solidFill>
                  <a:schemeClr val="accent2"/>
                </a:solidFill>
                <a:latin typeface="+mn-lt"/>
              </a:rPr>
              <a:t>rl_reliability</a:t>
            </a:r>
            <a:r>
              <a:rPr lang="en-IN" b="1" dirty="0">
                <a:solidFill>
                  <a:schemeClr val="accent2"/>
                </a:solidFill>
                <a:latin typeface="+mn-lt"/>
              </a:rPr>
              <a:t> </a:t>
            </a:r>
            <a:r>
              <a:rPr lang="en-IN" b="0" dirty="0">
                <a:solidFill>
                  <a:schemeClr val="tx1"/>
                </a:solidFill>
                <a:latin typeface="IBM Plex Sans Text" panose="020B0503050203000203" pitchFamily="34" charset="0"/>
              </a:rPr>
              <a:t>- </a:t>
            </a:r>
            <a:r>
              <a:rPr lang="en-IN" dirty="0">
                <a:solidFill>
                  <a:schemeClr val="tx1"/>
                </a:solidFill>
              </a:rPr>
              <a:t>The RL Reliability Metrics library provides a set of metrics for measuring the reliability of reinforcement learning (RL) algorithms.</a:t>
            </a:r>
          </a:p>
          <a:p>
            <a:pPr marL="914417" lvl="1" indent="-457206"/>
            <a:r>
              <a:rPr lang="en-IN" dirty="0">
                <a:solidFill>
                  <a:schemeClr val="tx1"/>
                </a:solidFill>
              </a:rPr>
              <a:t>Can be used for text summarisation but appears to be that it is not straight forward to use this metric.</a:t>
            </a:r>
            <a:endParaRPr lang="en-IN" dirty="0">
              <a:latin typeface="IBM Plex Sans Text" panose="020B0503050203000203" pitchFamily="34" charset="0"/>
            </a:endParaRPr>
          </a:p>
          <a:p>
            <a:pPr>
              <a:spcBef>
                <a:spcPts val="2933"/>
              </a:spcBef>
            </a:pPr>
            <a:endParaRPr lang="en-IN" b="1" dirty="0">
              <a:latin typeface="+mn-lt"/>
            </a:endParaRPr>
          </a:p>
          <a:p>
            <a:pPr>
              <a:spcBef>
                <a:spcPts val="2933"/>
              </a:spcBef>
            </a:pPr>
            <a:endParaRPr lang="en-US" b="1" dirty="0">
              <a:latin typeface="+mn-lt"/>
            </a:endParaRPr>
          </a:p>
        </p:txBody>
      </p:sp>
      <p:sp>
        <p:nvSpPr>
          <p:cNvPr id="7" name="Slide Number Placeholder 6">
            <a:extLst>
              <a:ext uri="{FF2B5EF4-FFF2-40B4-BE49-F238E27FC236}">
                <a16:creationId xmlns:a16="http://schemas.microsoft.com/office/drawing/2014/main" id="{6BD91286-59B3-CCDD-6272-12DC86680F97}"/>
              </a:ext>
            </a:extLst>
          </p:cNvPr>
          <p:cNvSpPr>
            <a:spLocks noGrp="1"/>
          </p:cNvSpPr>
          <p:nvPr>
            <p:ph type="sldNum" sz="quarter" idx="11"/>
          </p:nvPr>
        </p:nvSpPr>
        <p:spPr/>
        <p:txBody>
          <a:bodyPr/>
          <a:lstStyle/>
          <a:p>
            <a:pPr defTabSz="1829311"/>
            <a:fld id="{59395FB3-9C97-154F-86B2-7E381B951268}" type="slidenum">
              <a:rPr lang="en-US">
                <a:solidFill>
                  <a:srgbClr val="000000"/>
                </a:solidFill>
              </a:rPr>
              <a:pPr defTabSz="1829311"/>
              <a:t>5</a:t>
            </a:fld>
            <a:endParaRPr lang="en-US" dirty="0">
              <a:solidFill>
                <a:srgbClr val="000000"/>
              </a:solidFill>
            </a:endParaRPr>
          </a:p>
        </p:txBody>
      </p:sp>
    </p:spTree>
    <p:extLst>
      <p:ext uri="{BB962C8B-B14F-4D97-AF65-F5344CB8AC3E}">
        <p14:creationId xmlns:p14="http://schemas.microsoft.com/office/powerpoint/2010/main" val="387042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D91286-59B3-CCDD-6272-12DC86680F97}"/>
              </a:ext>
            </a:extLst>
          </p:cNvPr>
          <p:cNvSpPr>
            <a:spLocks noGrp="1"/>
          </p:cNvSpPr>
          <p:nvPr>
            <p:ph type="sldNum" sz="quarter" idx="11"/>
          </p:nvPr>
        </p:nvSpPr>
        <p:spPr/>
        <p:txBody>
          <a:bodyPr/>
          <a:lstStyle/>
          <a:p>
            <a:pPr defTabSz="1829311"/>
            <a:fld id="{59395FB3-9C97-154F-86B2-7E381B951268}" type="slidenum">
              <a:rPr lang="en-US">
                <a:solidFill>
                  <a:srgbClr val="000000"/>
                </a:solidFill>
              </a:rPr>
              <a:pPr defTabSz="1829311"/>
              <a:t>6</a:t>
            </a:fld>
            <a:endParaRPr lang="en-US" dirty="0">
              <a:solidFill>
                <a:srgbClr val="000000"/>
              </a:solidFill>
            </a:endParaRPr>
          </a:p>
        </p:txBody>
      </p:sp>
      <p:sp>
        <p:nvSpPr>
          <p:cNvPr id="11" name="Text Placeholder 3">
            <a:extLst>
              <a:ext uri="{FF2B5EF4-FFF2-40B4-BE49-F238E27FC236}">
                <a16:creationId xmlns:a16="http://schemas.microsoft.com/office/drawing/2014/main" id="{8B2EB896-71E0-3273-38BC-253B380ABE96}"/>
              </a:ext>
            </a:extLst>
          </p:cNvPr>
          <p:cNvSpPr txBox="1">
            <a:spLocks/>
          </p:cNvSpPr>
          <p:nvPr/>
        </p:nvSpPr>
        <p:spPr>
          <a:xfrm>
            <a:off x="611363" y="469900"/>
            <a:ext cx="11582224" cy="12776200"/>
          </a:xfrm>
          <a:prstGeom prst="rect">
            <a:avLst/>
          </a:prstGeom>
        </p:spPr>
        <p:txBody>
          <a:bodyPr vert="horz" lIns="0" tIns="0" rIns="0" bIns="0" rtlCol="0">
            <a:noAutofit/>
          </a:bodyPr>
          <a:lstStyle>
            <a:defPPr>
              <a:defRPr lang="en-US"/>
            </a:defPPr>
            <a:lvl1pPr indent="0" fontAlgn="base">
              <a:lnSpc>
                <a:spcPct val="100000"/>
              </a:lnSpc>
              <a:spcBef>
                <a:spcPts val="1100"/>
              </a:spcBef>
              <a:spcAft>
                <a:spcPct val="0"/>
              </a:spcAft>
              <a:buClr>
                <a:srgbClr val="001141"/>
              </a:buClr>
              <a:buSzPct val="90000"/>
              <a:buFont typeface="IBM Plex Sans Light" pitchFamily="2" charset="2"/>
              <a:buNone/>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1pPr>
            <a:lvl2pPr marL="171452" lvl="1" indent="-173736" fontAlgn="base">
              <a:lnSpc>
                <a:spcPct val="100000"/>
              </a:lnSpc>
              <a:spcBef>
                <a:spcPts val="1100"/>
              </a:spcBef>
              <a:spcAft>
                <a:spcPct val="0"/>
              </a:spcAft>
              <a:buClr>
                <a:srgbClr val="001141"/>
              </a:buClr>
              <a:buSzPct val="100000"/>
              <a:buFont typeface="Arial" panose="020B0604020202020204" pitchFamily="34" charset="0"/>
              <a:buChar char="•"/>
              <a:tabLst/>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defTabSz="1829311">
              <a:spcBef>
                <a:spcPts val="2933"/>
              </a:spcBef>
            </a:pPr>
            <a:r>
              <a:rPr lang="en-IN" sz="3200" dirty="0">
                <a:solidFill>
                  <a:srgbClr val="0043CE"/>
                </a:solidFill>
              </a:rPr>
              <a:t>Language Translation Metrics</a:t>
            </a:r>
          </a:p>
          <a:p>
            <a:pPr marL="457206" indent="-457206" defTabSz="1829311">
              <a:spcBef>
                <a:spcPts val="2933"/>
              </a:spcBef>
              <a:buFont typeface="Arial" panose="020B0604020202020204" pitchFamily="34" charset="0"/>
              <a:buChar char="•"/>
            </a:pPr>
            <a:r>
              <a:rPr lang="en-IN" sz="2667" dirty="0">
                <a:solidFill>
                  <a:srgbClr val="0043CE"/>
                </a:solidFill>
              </a:rPr>
              <a:t>bleu</a:t>
            </a:r>
            <a:r>
              <a:rPr lang="en-IN" sz="2667" dirty="0">
                <a:solidFill>
                  <a:srgbClr val="000000"/>
                </a:solidFill>
                <a:latin typeface="IBM Plex Sans Light" panose="020B0403050203000203" pitchFamily="34" charset="0"/>
              </a:rPr>
              <a:t> - Bilingual Evaluation Understudy, an algorithm used to evaluate the quality of machine-translated text to that of a human, aiming to be as close as possible. Can be used for Text Summarisation evaluation as well.</a:t>
            </a:r>
          </a:p>
          <a:p>
            <a:pPr marL="457206" indent="-457206" defTabSz="1829311">
              <a:spcBef>
                <a:spcPts val="2933"/>
              </a:spcBef>
              <a:buFont typeface="Arial" panose="020B0604020202020204" pitchFamily="34" charset="0"/>
              <a:buChar char="•"/>
            </a:pPr>
            <a:r>
              <a:rPr lang="en-IN" sz="2667" dirty="0">
                <a:solidFill>
                  <a:srgbClr val="0043CE"/>
                </a:solidFill>
              </a:rPr>
              <a:t>Character</a:t>
            </a:r>
            <a:r>
              <a:rPr lang="en-IN" sz="2667" dirty="0">
                <a:solidFill>
                  <a:srgbClr val="000000"/>
                </a:solidFill>
                <a:latin typeface="IBM Plex Sans Light" panose="020B0403050203000203" pitchFamily="34" charset="0"/>
              </a:rPr>
              <a:t> - is a character-level metric inspired by the commonly applied translation edit rate (TER).</a:t>
            </a:r>
          </a:p>
          <a:p>
            <a:pPr marL="457206" indent="-457206" defTabSz="1829311">
              <a:spcBef>
                <a:spcPts val="2933"/>
              </a:spcBef>
              <a:buFont typeface="Arial" panose="020B0604020202020204" pitchFamily="34" charset="0"/>
              <a:buChar char="•"/>
            </a:pPr>
            <a:r>
              <a:rPr lang="en-IN" sz="2667" dirty="0" err="1">
                <a:solidFill>
                  <a:srgbClr val="0043CE"/>
                </a:solidFill>
              </a:rPr>
              <a:t>charcut_mt</a:t>
            </a:r>
            <a:r>
              <a:rPr lang="en-IN" sz="2667" dirty="0">
                <a:solidFill>
                  <a:srgbClr val="0043CE"/>
                </a:solidFill>
              </a:rPr>
              <a:t> </a:t>
            </a:r>
            <a:r>
              <a:rPr lang="en-IN" sz="2667" dirty="0">
                <a:solidFill>
                  <a:srgbClr val="000000"/>
                </a:solidFill>
                <a:latin typeface="IBM Plex Sans Light" panose="020B0403050203000203" pitchFamily="34" charset="0"/>
              </a:rPr>
              <a:t>- is a character-based machine translation evaluation metric.</a:t>
            </a:r>
          </a:p>
          <a:p>
            <a:pPr marL="457206" indent="-457206" defTabSz="1829311">
              <a:spcBef>
                <a:spcPts val="2933"/>
              </a:spcBef>
              <a:buFont typeface="Arial" panose="020B0604020202020204" pitchFamily="34" charset="0"/>
              <a:buChar char="•"/>
            </a:pPr>
            <a:r>
              <a:rPr lang="en-IN" sz="2667" dirty="0" err="1">
                <a:solidFill>
                  <a:srgbClr val="0043CE"/>
                </a:solidFill>
              </a:rPr>
              <a:t>Chrf</a:t>
            </a:r>
            <a:r>
              <a:rPr lang="en-IN" sz="2667" dirty="0">
                <a:solidFill>
                  <a:srgbClr val="000000"/>
                </a:solidFill>
                <a:latin typeface="IBM Plex Sans Light" panose="020B0403050203000203" pitchFamily="34" charset="0"/>
              </a:rPr>
              <a:t> - Machine Translation Metric which considers character n-gram matches and computed the F-Score.</a:t>
            </a:r>
          </a:p>
          <a:p>
            <a:pPr marL="457206" indent="-457206" defTabSz="1829311">
              <a:spcBef>
                <a:spcPts val="2933"/>
              </a:spcBef>
              <a:buFont typeface="Arial" panose="020B0604020202020204" pitchFamily="34" charset="0"/>
              <a:buChar char="•"/>
            </a:pPr>
            <a:r>
              <a:rPr lang="en-IN" sz="2667" dirty="0">
                <a:solidFill>
                  <a:srgbClr val="0043CE"/>
                </a:solidFill>
              </a:rPr>
              <a:t>COMET</a:t>
            </a:r>
            <a:r>
              <a:rPr lang="en-IN" sz="2667" dirty="0">
                <a:solidFill>
                  <a:srgbClr val="000000"/>
                </a:solidFill>
                <a:latin typeface="IBM Plex Sans Light" panose="020B0403050203000203" pitchFamily="34" charset="0"/>
              </a:rPr>
              <a:t> - Cross-lingual Optimized Metric for Evaluation of Translation (COMET) is to evaluate the quality of machine translation output. It considers both the fluency and adequacy of translations, considering factors like grammar, meaning preservation, word order, and word choice.</a:t>
            </a:r>
          </a:p>
          <a:p>
            <a:pPr marL="457206" indent="-457206" defTabSz="1829311">
              <a:spcBef>
                <a:spcPts val="2933"/>
              </a:spcBef>
              <a:buFont typeface="Arial" panose="020B0604020202020204" pitchFamily="34" charset="0"/>
              <a:buChar char="•"/>
            </a:pPr>
            <a:r>
              <a:rPr lang="en-IN" sz="2667" dirty="0" err="1">
                <a:solidFill>
                  <a:srgbClr val="0043CE"/>
                </a:solidFill>
              </a:rPr>
              <a:t>google_bleu</a:t>
            </a:r>
            <a:r>
              <a:rPr lang="en-IN" sz="2667" dirty="0">
                <a:solidFill>
                  <a:srgbClr val="0043CE"/>
                </a:solidFill>
              </a:rPr>
              <a:t> </a:t>
            </a:r>
            <a:r>
              <a:rPr lang="en-IN" sz="2667" dirty="0">
                <a:solidFill>
                  <a:srgbClr val="000000"/>
                </a:solidFill>
                <a:latin typeface="IBM Plex Sans Light" panose="020B0403050203000203" pitchFamily="34" charset="0"/>
              </a:rPr>
              <a:t>- The BLEU score has some undesirable properties when used for single sentences, as it was designed to be a corpus measure. The Google BLEU score is designed to limit these undesirable properties when used for single sentences. . Can be used for Text Summarisation evaluation as well. </a:t>
            </a:r>
          </a:p>
          <a:p>
            <a:pPr marL="457206" indent="-457206" defTabSz="1829311">
              <a:spcBef>
                <a:spcPts val="2933"/>
              </a:spcBef>
              <a:buFont typeface="Arial" panose="020B0604020202020204" pitchFamily="34" charset="0"/>
              <a:buChar char="•"/>
            </a:pPr>
            <a:r>
              <a:rPr lang="en-IN" sz="2667" dirty="0" err="1">
                <a:solidFill>
                  <a:srgbClr val="0043CE"/>
                </a:solidFill>
              </a:rPr>
              <a:t>indic_glue</a:t>
            </a:r>
            <a:r>
              <a:rPr lang="en-IN" sz="2667" dirty="0">
                <a:solidFill>
                  <a:srgbClr val="0043CE"/>
                </a:solidFill>
              </a:rPr>
              <a:t> </a:t>
            </a:r>
            <a:r>
              <a:rPr lang="en-IN" sz="2667" dirty="0">
                <a:solidFill>
                  <a:srgbClr val="000000"/>
                </a:solidFill>
                <a:latin typeface="IBM Plex Sans Light" panose="020B0403050203000203" pitchFamily="34" charset="0"/>
              </a:rPr>
              <a:t>- is a natural language understanding benchmark for Indian languages. It contains a wide variety of tasks and covers 11 major Indian languages - as, bn, </a:t>
            </a:r>
            <a:r>
              <a:rPr lang="en-IN" sz="2667" dirty="0" err="1">
                <a:solidFill>
                  <a:srgbClr val="000000"/>
                </a:solidFill>
                <a:latin typeface="IBM Plex Sans Light" panose="020B0403050203000203" pitchFamily="34" charset="0"/>
              </a:rPr>
              <a:t>gu</a:t>
            </a:r>
            <a:r>
              <a:rPr lang="en-IN" sz="2667" dirty="0">
                <a:solidFill>
                  <a:srgbClr val="000000"/>
                </a:solidFill>
                <a:latin typeface="IBM Plex Sans Light" panose="020B0403050203000203" pitchFamily="34" charset="0"/>
              </a:rPr>
              <a:t>, hi, </a:t>
            </a:r>
            <a:r>
              <a:rPr lang="en-IN" sz="2667" dirty="0" err="1">
                <a:solidFill>
                  <a:srgbClr val="000000"/>
                </a:solidFill>
                <a:latin typeface="IBM Plex Sans Light" panose="020B0403050203000203" pitchFamily="34" charset="0"/>
              </a:rPr>
              <a:t>kn</a:t>
            </a:r>
            <a:r>
              <a:rPr lang="en-IN" sz="2667" dirty="0">
                <a:solidFill>
                  <a:srgbClr val="000000"/>
                </a:solidFill>
                <a:latin typeface="IBM Plex Sans Light" panose="020B0403050203000203" pitchFamily="34" charset="0"/>
              </a:rPr>
              <a:t>, ml, </a:t>
            </a:r>
            <a:r>
              <a:rPr lang="en-IN" sz="2667" dirty="0" err="1">
                <a:solidFill>
                  <a:srgbClr val="000000"/>
                </a:solidFill>
                <a:latin typeface="IBM Plex Sans Light" panose="020B0403050203000203" pitchFamily="34" charset="0"/>
              </a:rPr>
              <a:t>mr</a:t>
            </a:r>
            <a:r>
              <a:rPr lang="en-IN" sz="2667" dirty="0">
                <a:solidFill>
                  <a:srgbClr val="000000"/>
                </a:solidFill>
                <a:latin typeface="IBM Plex Sans Light" panose="020B0403050203000203" pitchFamily="34" charset="0"/>
              </a:rPr>
              <a:t>, or, pa, ta, </a:t>
            </a:r>
            <a:r>
              <a:rPr lang="en-IN" sz="2667" dirty="0" err="1">
                <a:solidFill>
                  <a:srgbClr val="000000"/>
                </a:solidFill>
                <a:latin typeface="IBM Plex Sans Light" panose="020B0403050203000203" pitchFamily="34" charset="0"/>
              </a:rPr>
              <a:t>te</a:t>
            </a:r>
            <a:r>
              <a:rPr lang="en-IN" sz="2667" dirty="0">
                <a:solidFill>
                  <a:srgbClr val="000000"/>
                </a:solidFill>
                <a:latin typeface="IBM Plex Sans Light" panose="020B0403050203000203" pitchFamily="34" charset="0"/>
              </a:rPr>
              <a:t>.</a:t>
            </a:r>
          </a:p>
        </p:txBody>
      </p:sp>
      <p:sp>
        <p:nvSpPr>
          <p:cNvPr id="5" name="Text Placeholder 3">
            <a:extLst>
              <a:ext uri="{FF2B5EF4-FFF2-40B4-BE49-F238E27FC236}">
                <a16:creationId xmlns:a16="http://schemas.microsoft.com/office/drawing/2014/main" id="{11AA6F3F-100C-B7F5-7725-CF9A53C79F0F}"/>
              </a:ext>
            </a:extLst>
          </p:cNvPr>
          <p:cNvSpPr txBox="1">
            <a:spLocks/>
          </p:cNvSpPr>
          <p:nvPr/>
        </p:nvSpPr>
        <p:spPr>
          <a:xfrm>
            <a:off x="12193587" y="469897"/>
            <a:ext cx="11582224" cy="12776200"/>
          </a:xfrm>
          <a:prstGeom prst="rect">
            <a:avLst/>
          </a:prstGeom>
        </p:spPr>
        <p:txBody>
          <a:bodyPr vert="horz" lIns="0" tIns="0" rIns="0" bIns="0" rtlCol="0">
            <a:noAutofit/>
          </a:bodyPr>
          <a:lstStyle>
            <a:defPPr>
              <a:defRPr lang="en-US"/>
            </a:defPPr>
            <a:lvl1pPr indent="0" fontAlgn="base">
              <a:lnSpc>
                <a:spcPct val="100000"/>
              </a:lnSpc>
              <a:spcBef>
                <a:spcPts val="1100"/>
              </a:spcBef>
              <a:spcAft>
                <a:spcPct val="0"/>
              </a:spcAft>
              <a:buClr>
                <a:srgbClr val="001141"/>
              </a:buClr>
              <a:buSzPct val="90000"/>
              <a:buFont typeface="IBM Plex Sans Light" pitchFamily="2" charset="2"/>
              <a:buNone/>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1pPr>
            <a:lvl2pPr marL="171452" lvl="1" indent="-173736" fontAlgn="base">
              <a:lnSpc>
                <a:spcPct val="100000"/>
              </a:lnSpc>
              <a:spcBef>
                <a:spcPts val="1100"/>
              </a:spcBef>
              <a:spcAft>
                <a:spcPct val="0"/>
              </a:spcAft>
              <a:buClr>
                <a:srgbClr val="001141"/>
              </a:buClr>
              <a:buSzPct val="100000"/>
              <a:buFont typeface="Arial" panose="020B0604020202020204" pitchFamily="34" charset="0"/>
              <a:buChar char="•"/>
              <a:tabLst/>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defTabSz="1829311">
              <a:spcBef>
                <a:spcPts val="2933"/>
              </a:spcBef>
            </a:pPr>
            <a:r>
              <a:rPr lang="en-IN" sz="3200" dirty="0">
                <a:solidFill>
                  <a:srgbClr val="0043CE"/>
                </a:solidFill>
              </a:rPr>
              <a:t>Language Translation Metrics .. </a:t>
            </a:r>
            <a:r>
              <a:rPr lang="en-IN" sz="3200" dirty="0" err="1">
                <a:solidFill>
                  <a:srgbClr val="0043CE"/>
                </a:solidFill>
              </a:rPr>
              <a:t>contd</a:t>
            </a:r>
            <a:endParaRPr lang="en-IN" sz="3200" dirty="0">
              <a:solidFill>
                <a:srgbClr val="0043CE"/>
              </a:solidFill>
            </a:endParaRPr>
          </a:p>
          <a:p>
            <a:pPr marL="457206" indent="-457206" defTabSz="1829311">
              <a:spcBef>
                <a:spcPts val="2933"/>
              </a:spcBef>
              <a:buFont typeface="Arial" panose="020B0604020202020204" pitchFamily="34" charset="0"/>
              <a:buChar char="•"/>
            </a:pPr>
            <a:r>
              <a:rPr lang="en-IN" sz="2667" dirty="0">
                <a:solidFill>
                  <a:srgbClr val="0043CE"/>
                </a:solidFill>
              </a:rPr>
              <a:t>mauve</a:t>
            </a:r>
            <a:r>
              <a:rPr lang="en-IN" sz="2667" dirty="0">
                <a:solidFill>
                  <a:srgbClr val="000000"/>
                </a:solidFill>
                <a:latin typeface="IBM Plex Sans Light" panose="020B0403050203000203" pitchFamily="34" charset="0"/>
              </a:rPr>
              <a:t>  - is a measure of the statistical gap between machine translated text and human reference text. Can be used for Text Summarisation evaluation as well.</a:t>
            </a:r>
          </a:p>
          <a:p>
            <a:pPr marL="457206" indent="-457206" defTabSz="1829311">
              <a:spcBef>
                <a:spcPts val="2933"/>
              </a:spcBef>
              <a:buFont typeface="Arial" panose="020B0604020202020204" pitchFamily="34" charset="0"/>
              <a:buChar char="•"/>
            </a:pPr>
            <a:r>
              <a:rPr lang="en-IN" sz="2667" dirty="0" err="1">
                <a:solidFill>
                  <a:srgbClr val="0043CE"/>
                </a:solidFill>
              </a:rPr>
              <a:t>nist_mt</a:t>
            </a:r>
            <a:r>
              <a:rPr lang="en-IN" sz="2667" dirty="0">
                <a:solidFill>
                  <a:srgbClr val="0043CE"/>
                </a:solidFill>
              </a:rPr>
              <a:t> </a:t>
            </a:r>
            <a:r>
              <a:rPr lang="en-IN" sz="2667" dirty="0">
                <a:solidFill>
                  <a:srgbClr val="000000"/>
                </a:solidFill>
                <a:latin typeface="IBM Plex Sans Light" panose="020B0403050203000203" pitchFamily="34" charset="0"/>
              </a:rPr>
              <a:t>- BLEU uses geometric mean of the </a:t>
            </a:r>
            <a:r>
              <a:rPr lang="en-IN" sz="2667" dirty="0" err="1">
                <a:solidFill>
                  <a:srgbClr val="000000"/>
                </a:solidFill>
                <a:latin typeface="IBM Plex Sans Light" panose="020B0403050203000203" pitchFamily="34" charset="0"/>
              </a:rPr>
              <a:t>ngram</a:t>
            </a:r>
            <a:r>
              <a:rPr lang="en-IN" sz="2667" dirty="0">
                <a:solidFill>
                  <a:srgbClr val="000000"/>
                </a:solidFill>
                <a:latin typeface="IBM Plex Sans Light" panose="020B0403050203000203" pitchFamily="34" charset="0"/>
              </a:rPr>
              <a:t> overlaps, NIST uses arithmetic mean. Can be used for Text Summarisation evaluation as well.</a:t>
            </a:r>
          </a:p>
          <a:p>
            <a:pPr marL="457206" indent="-457206" defTabSz="1829311">
              <a:spcBef>
                <a:spcPts val="2933"/>
              </a:spcBef>
              <a:buFont typeface="Arial" panose="020B0604020202020204" pitchFamily="34" charset="0"/>
              <a:buChar char="•"/>
            </a:pPr>
            <a:r>
              <a:rPr lang="en-IN" sz="2667" dirty="0" err="1">
                <a:solidFill>
                  <a:srgbClr val="0043CE"/>
                </a:solidFill>
              </a:rPr>
              <a:t>Poseval</a:t>
            </a:r>
            <a:r>
              <a:rPr lang="en-IN" sz="2667" dirty="0">
                <a:solidFill>
                  <a:srgbClr val="000000"/>
                </a:solidFill>
                <a:latin typeface="IBM Plex Sans Light" panose="020B0403050203000203" pitchFamily="34" charset="0"/>
              </a:rPr>
              <a:t> - can be used to evaluate Parts Of Speech taggers.</a:t>
            </a:r>
          </a:p>
          <a:p>
            <a:pPr marL="457206" indent="-457206" defTabSz="1829311">
              <a:spcBef>
                <a:spcPts val="2933"/>
              </a:spcBef>
              <a:buFont typeface="Arial" panose="020B0604020202020204" pitchFamily="34" charset="0"/>
              <a:buChar char="•"/>
            </a:pPr>
            <a:r>
              <a:rPr lang="en-IN" sz="2667" dirty="0" err="1">
                <a:solidFill>
                  <a:srgbClr val="0043CE"/>
                </a:solidFill>
              </a:rPr>
              <a:t>sacrebleu</a:t>
            </a:r>
            <a:r>
              <a:rPr lang="en-IN" sz="2667" dirty="0">
                <a:solidFill>
                  <a:srgbClr val="000000"/>
                </a:solidFill>
                <a:latin typeface="IBM Plex Sans Light" panose="020B0403050203000203" pitchFamily="34" charset="0"/>
              </a:rPr>
              <a:t> - provides hassle-free computation of shareable, comparable, and reproducible BLEU scores.</a:t>
            </a:r>
          </a:p>
          <a:p>
            <a:pPr marL="457206" indent="-457206" defTabSz="1829311">
              <a:spcBef>
                <a:spcPts val="2933"/>
              </a:spcBef>
              <a:buFont typeface="Arial" panose="020B0604020202020204" pitchFamily="34" charset="0"/>
              <a:buChar char="•"/>
            </a:pPr>
            <a:r>
              <a:rPr lang="en-IN" sz="2667" dirty="0">
                <a:solidFill>
                  <a:srgbClr val="0043CE"/>
                </a:solidFill>
              </a:rPr>
              <a:t>XNLI</a:t>
            </a:r>
            <a:r>
              <a:rPr lang="en-IN" sz="2667" dirty="0">
                <a:solidFill>
                  <a:srgbClr val="000000"/>
                </a:solidFill>
                <a:latin typeface="IBM Plex Sans Light" panose="020B0403050203000203" pitchFamily="34" charset="0"/>
              </a:rPr>
              <a:t> - metric allows to evaluate a model's score on the </a:t>
            </a:r>
            <a:r>
              <a:rPr lang="en-IN" sz="2667" dirty="0">
                <a:solidFill>
                  <a:srgbClr val="000000"/>
                </a:solidFill>
                <a:latin typeface="IBM Plex Sans Light" panose="020B0403050203000203" pitchFamily="34" charset="0"/>
                <a:hlinkClick r:id="rId2">
                  <a:extLst>
                    <a:ext uri="{A12FA001-AC4F-418D-AE19-62706E023703}">
                      <ahyp:hlinkClr xmlns:ahyp="http://schemas.microsoft.com/office/drawing/2018/hyperlinkcolor" val="tx"/>
                    </a:ext>
                  </a:extLst>
                </a:hlinkClick>
              </a:rPr>
              <a:t>XNLI dataset</a:t>
            </a:r>
            <a:r>
              <a:rPr lang="en-IN" sz="2667" dirty="0">
                <a:solidFill>
                  <a:srgbClr val="000000"/>
                </a:solidFill>
                <a:latin typeface="IBM Plex Sans Light" panose="020B0403050203000203" pitchFamily="34" charset="0"/>
              </a:rPr>
              <a:t> that have been translated into a 14 different languages, some of which are relatively low resource such as Swahili and Urdu.</a:t>
            </a:r>
          </a:p>
          <a:p>
            <a:pPr marL="457206" indent="-457206" defTabSz="1829311">
              <a:spcBef>
                <a:spcPts val="2933"/>
              </a:spcBef>
              <a:buFont typeface="Arial" panose="020B0604020202020204" pitchFamily="34" charset="0"/>
              <a:buChar char="•"/>
            </a:pPr>
            <a:r>
              <a:rPr lang="en-IN" sz="2667" dirty="0">
                <a:solidFill>
                  <a:srgbClr val="0043CE"/>
                </a:solidFill>
              </a:rPr>
              <a:t>XTREME-S</a:t>
            </a:r>
            <a:r>
              <a:rPr lang="en-IN" sz="2667" dirty="0">
                <a:solidFill>
                  <a:srgbClr val="000000"/>
                </a:solidFill>
                <a:latin typeface="IBM Plex Sans Light" panose="020B0403050203000203" pitchFamily="34" charset="0"/>
              </a:rPr>
              <a:t> - is a benchmark to evaluate universal cross-lingual speech representations in many languages, which covers - speech recognition, classification, speech-to-text translation and retrieval.</a:t>
            </a:r>
          </a:p>
          <a:p>
            <a:pPr marL="457206" indent="-457206" defTabSz="1829311">
              <a:spcBef>
                <a:spcPts val="2933"/>
              </a:spcBef>
              <a:buFont typeface="Arial" panose="020B0604020202020204" pitchFamily="34" charset="0"/>
              <a:buChar char="•"/>
            </a:pPr>
            <a:r>
              <a:rPr lang="en-IN" sz="2667" dirty="0" err="1">
                <a:solidFill>
                  <a:srgbClr val="0043CE"/>
                </a:solidFill>
              </a:rPr>
              <a:t>exact_match</a:t>
            </a:r>
            <a:r>
              <a:rPr lang="en-IN" sz="2667" dirty="0">
                <a:solidFill>
                  <a:srgbClr val="0043CE"/>
                </a:solidFill>
              </a:rPr>
              <a:t> </a:t>
            </a:r>
            <a:r>
              <a:rPr lang="en-IN" sz="2667" dirty="0">
                <a:solidFill>
                  <a:srgbClr val="000000"/>
                </a:solidFill>
                <a:latin typeface="IBM Plex Sans Light" panose="020B0403050203000203" pitchFamily="34" charset="0"/>
              </a:rPr>
              <a:t>- Returns the rate at which the input predicted strings exactly match their references. Can be used for Text Summarisation evaluation as well.</a:t>
            </a:r>
          </a:p>
          <a:p>
            <a:pPr marL="457206" indent="-457206" defTabSz="1829311">
              <a:spcBef>
                <a:spcPts val="2933"/>
              </a:spcBef>
              <a:buFont typeface="Arial" panose="020B0604020202020204" pitchFamily="34" charset="0"/>
              <a:buChar char="•"/>
            </a:pPr>
            <a:r>
              <a:rPr lang="en-IN" sz="2667" dirty="0" err="1">
                <a:solidFill>
                  <a:srgbClr val="0043CE"/>
                </a:solidFill>
              </a:rPr>
              <a:t>super_glue</a:t>
            </a:r>
            <a:r>
              <a:rPr lang="en-IN" sz="2667" dirty="0">
                <a:solidFill>
                  <a:srgbClr val="0043CE"/>
                </a:solidFill>
              </a:rPr>
              <a:t> </a:t>
            </a:r>
            <a:r>
              <a:rPr lang="en-IN" sz="2667" dirty="0">
                <a:solidFill>
                  <a:srgbClr val="000000"/>
                </a:solidFill>
                <a:latin typeface="IBM Plex Sans Light" panose="020B0403050203000203" pitchFamily="34" charset="0"/>
              </a:rPr>
              <a:t>- is a new benchmark styled after GLUE with a new set of more difficult language understanding tasks, improved resources, and a new public </a:t>
            </a:r>
            <a:r>
              <a:rPr lang="en-IN" sz="2667" dirty="0" err="1">
                <a:solidFill>
                  <a:srgbClr val="000000"/>
                </a:solidFill>
                <a:latin typeface="IBM Plex Sans Light" panose="020B0403050203000203" pitchFamily="34" charset="0"/>
              </a:rPr>
              <a:t>leaderboard</a:t>
            </a:r>
            <a:r>
              <a:rPr lang="en-IN" sz="2667" dirty="0">
                <a:solidFill>
                  <a:srgbClr val="000000"/>
                </a:solidFill>
                <a:latin typeface="IBM Plex Sans Light" panose="020B0403050203000203" pitchFamily="34" charset="0"/>
              </a:rPr>
              <a:t>.</a:t>
            </a:r>
          </a:p>
          <a:p>
            <a:pPr marL="457206" indent="-457206" defTabSz="1829311">
              <a:spcBef>
                <a:spcPts val="2933"/>
              </a:spcBef>
              <a:buFont typeface="Arial" panose="020B0604020202020204" pitchFamily="34" charset="0"/>
              <a:buChar char="•"/>
            </a:pPr>
            <a:r>
              <a:rPr lang="en-IN" sz="2667" dirty="0">
                <a:solidFill>
                  <a:srgbClr val="0043CE"/>
                </a:solidFill>
              </a:rPr>
              <a:t>TER</a:t>
            </a:r>
            <a:r>
              <a:rPr lang="en-IN" sz="2667" dirty="0">
                <a:solidFill>
                  <a:srgbClr val="000000"/>
                </a:solidFill>
                <a:latin typeface="IBM Plex Sans Light" panose="020B0403050203000203" pitchFamily="34" charset="0"/>
              </a:rPr>
              <a:t> - Translation Edit/Error </a:t>
            </a:r>
            <a:r>
              <a:rPr lang="en-IN" sz="2667" dirty="0" err="1">
                <a:solidFill>
                  <a:srgbClr val="000000"/>
                </a:solidFill>
                <a:latin typeface="IBM Plex Sans Light" panose="020B0403050203000203" pitchFamily="34" charset="0"/>
              </a:rPr>
              <a:t>Rateis</a:t>
            </a:r>
            <a:r>
              <a:rPr lang="en-IN" sz="2667" dirty="0">
                <a:solidFill>
                  <a:srgbClr val="000000"/>
                </a:solidFill>
                <a:latin typeface="IBM Plex Sans Light" panose="020B0403050203000203" pitchFamily="34" charset="0"/>
              </a:rPr>
              <a:t> a metric to quantify the edit operations that a hypothesis requires to match a reference translation. </a:t>
            </a:r>
          </a:p>
        </p:txBody>
      </p:sp>
    </p:spTree>
    <p:extLst>
      <p:ext uri="{BB962C8B-B14F-4D97-AF65-F5344CB8AC3E}">
        <p14:creationId xmlns:p14="http://schemas.microsoft.com/office/powerpoint/2010/main" val="184470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D91286-59B3-CCDD-6272-12DC86680F97}"/>
              </a:ext>
            </a:extLst>
          </p:cNvPr>
          <p:cNvSpPr>
            <a:spLocks noGrp="1"/>
          </p:cNvSpPr>
          <p:nvPr>
            <p:ph type="sldNum" sz="quarter" idx="11"/>
          </p:nvPr>
        </p:nvSpPr>
        <p:spPr/>
        <p:txBody>
          <a:bodyPr/>
          <a:lstStyle/>
          <a:p>
            <a:pPr defTabSz="1829311"/>
            <a:fld id="{59395FB3-9C97-154F-86B2-7E381B951268}" type="slidenum">
              <a:rPr lang="en-US">
                <a:solidFill>
                  <a:srgbClr val="000000"/>
                </a:solidFill>
              </a:rPr>
              <a:pPr defTabSz="1829311"/>
              <a:t>7</a:t>
            </a:fld>
            <a:endParaRPr lang="en-US" dirty="0">
              <a:solidFill>
                <a:srgbClr val="000000"/>
              </a:solidFill>
            </a:endParaRPr>
          </a:p>
        </p:txBody>
      </p:sp>
      <p:sp>
        <p:nvSpPr>
          <p:cNvPr id="11" name="Text Placeholder 3">
            <a:extLst>
              <a:ext uri="{FF2B5EF4-FFF2-40B4-BE49-F238E27FC236}">
                <a16:creationId xmlns:a16="http://schemas.microsoft.com/office/drawing/2014/main" id="{8B2EB896-71E0-3273-38BC-253B380ABE96}"/>
              </a:ext>
            </a:extLst>
          </p:cNvPr>
          <p:cNvSpPr txBox="1">
            <a:spLocks/>
          </p:cNvSpPr>
          <p:nvPr/>
        </p:nvSpPr>
        <p:spPr>
          <a:xfrm>
            <a:off x="611363" y="469900"/>
            <a:ext cx="11582224" cy="12776200"/>
          </a:xfrm>
          <a:prstGeom prst="rect">
            <a:avLst/>
          </a:prstGeom>
        </p:spPr>
        <p:txBody>
          <a:bodyPr vert="horz" lIns="0" tIns="0" rIns="0" bIns="0" rtlCol="0">
            <a:noAutofit/>
          </a:bodyPr>
          <a:lstStyle>
            <a:defPPr>
              <a:defRPr lang="en-US"/>
            </a:defPPr>
            <a:lvl1pPr indent="0" fontAlgn="base">
              <a:lnSpc>
                <a:spcPct val="100000"/>
              </a:lnSpc>
              <a:spcBef>
                <a:spcPts val="1100"/>
              </a:spcBef>
              <a:spcAft>
                <a:spcPct val="0"/>
              </a:spcAft>
              <a:buClr>
                <a:srgbClr val="001141"/>
              </a:buClr>
              <a:buSzPct val="90000"/>
              <a:buFont typeface="IBM Plex Sans Light" pitchFamily="2" charset="2"/>
              <a:buNone/>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1pPr>
            <a:lvl2pPr marL="171452" lvl="1" indent="-173736" fontAlgn="base">
              <a:lnSpc>
                <a:spcPct val="100000"/>
              </a:lnSpc>
              <a:spcBef>
                <a:spcPts val="1100"/>
              </a:spcBef>
              <a:spcAft>
                <a:spcPct val="0"/>
              </a:spcAft>
              <a:buClr>
                <a:srgbClr val="001141"/>
              </a:buClr>
              <a:buSzPct val="100000"/>
              <a:buFont typeface="Arial" panose="020B0604020202020204" pitchFamily="34" charset="0"/>
              <a:buChar char="•"/>
              <a:tabLst/>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defTabSz="1829311">
              <a:spcBef>
                <a:spcPts val="2933"/>
              </a:spcBef>
            </a:pPr>
            <a:r>
              <a:rPr lang="en-IN" sz="3200" dirty="0">
                <a:solidFill>
                  <a:srgbClr val="0043CE"/>
                </a:solidFill>
              </a:rPr>
              <a:t>Not to be considered for now .. With the </a:t>
            </a:r>
            <a:r>
              <a:rPr lang="en-IN" sz="2667" i="1" dirty="0">
                <a:solidFill>
                  <a:srgbClr val="FA4D56">
                    <a:lumMod val="75000"/>
                  </a:srgbClr>
                </a:solidFill>
              </a:rPr>
              <a:t>reasons</a:t>
            </a:r>
            <a:r>
              <a:rPr lang="en-IN" sz="3200" dirty="0">
                <a:solidFill>
                  <a:srgbClr val="0043CE"/>
                </a:solidFill>
              </a:rPr>
              <a:t> highlighted</a:t>
            </a:r>
          </a:p>
          <a:p>
            <a:pPr marL="457206" indent="-457206" defTabSz="1829311">
              <a:spcBef>
                <a:spcPts val="2933"/>
              </a:spcBef>
              <a:buFont typeface="Arial" panose="020B0604020202020204" pitchFamily="34" charset="0"/>
              <a:buChar char="•"/>
            </a:pPr>
            <a:r>
              <a:rPr lang="en-IN" sz="2667" dirty="0">
                <a:solidFill>
                  <a:srgbClr val="0043CE"/>
                </a:solidFill>
              </a:rPr>
              <a:t>CER</a:t>
            </a:r>
            <a:r>
              <a:rPr lang="en-IN" sz="2667" dirty="0">
                <a:solidFill>
                  <a:srgbClr val="000000"/>
                </a:solidFill>
                <a:latin typeface="IBM Plex Sans Light" panose="020B0403050203000203" pitchFamily="34" charset="0"/>
              </a:rPr>
              <a:t> - Character error rate is a common metric of the performance of an automatic </a:t>
            </a:r>
            <a:r>
              <a:rPr lang="en-IN" sz="2667" i="1" dirty="0">
                <a:solidFill>
                  <a:srgbClr val="FA4D56">
                    <a:lumMod val="75000"/>
                  </a:srgbClr>
                </a:solidFill>
              </a:rPr>
              <a:t>speech</a:t>
            </a:r>
            <a:r>
              <a:rPr lang="en-IN" sz="2667" dirty="0">
                <a:solidFill>
                  <a:srgbClr val="000000"/>
                </a:solidFill>
                <a:latin typeface="IBM Plex Sans Light" panose="020B0403050203000203" pitchFamily="34" charset="0"/>
              </a:rPr>
              <a:t> recognition system. </a:t>
            </a:r>
          </a:p>
          <a:p>
            <a:pPr marL="457206" indent="-457206" defTabSz="1829311">
              <a:spcBef>
                <a:spcPts val="2933"/>
              </a:spcBef>
              <a:buFont typeface="Arial" panose="020B0604020202020204" pitchFamily="34" charset="0"/>
              <a:buChar char="•"/>
            </a:pPr>
            <a:r>
              <a:rPr lang="en-IN" sz="2667" dirty="0" err="1">
                <a:solidFill>
                  <a:srgbClr val="0043CE"/>
                </a:solidFill>
              </a:rPr>
              <a:t>code_eval</a:t>
            </a:r>
            <a:r>
              <a:rPr lang="en-IN" sz="2667" dirty="0">
                <a:solidFill>
                  <a:srgbClr val="0043CE"/>
                </a:solidFill>
              </a:rPr>
              <a:t> </a:t>
            </a:r>
            <a:r>
              <a:rPr lang="en-IN" sz="2667" dirty="0">
                <a:solidFill>
                  <a:srgbClr val="000000"/>
                </a:solidFill>
                <a:latin typeface="IBM Plex Sans Light" panose="020B0403050203000203" pitchFamily="34" charset="0"/>
              </a:rPr>
              <a:t>- evaluates harness for the </a:t>
            </a:r>
            <a:r>
              <a:rPr lang="en-IN" sz="2667" dirty="0" err="1">
                <a:solidFill>
                  <a:srgbClr val="000000"/>
                </a:solidFill>
                <a:latin typeface="IBM Plex Sans Light" panose="020B0403050203000203" pitchFamily="34" charset="0"/>
              </a:rPr>
              <a:t>HumanEval</a:t>
            </a:r>
            <a:r>
              <a:rPr lang="en-IN" sz="2667" dirty="0">
                <a:solidFill>
                  <a:srgbClr val="000000"/>
                </a:solidFill>
                <a:latin typeface="IBM Plex Sans Light" panose="020B0403050203000203" pitchFamily="34" charset="0"/>
              </a:rPr>
              <a:t> problem solving dataset described in the paper "Evaluating Large Language Models Trained on </a:t>
            </a:r>
            <a:r>
              <a:rPr lang="en-IN" sz="2667" i="1" dirty="0">
                <a:solidFill>
                  <a:srgbClr val="FA4D56">
                    <a:lumMod val="75000"/>
                  </a:srgbClr>
                </a:solidFill>
              </a:rPr>
              <a:t>Code</a:t>
            </a:r>
            <a:r>
              <a:rPr lang="en-IN" sz="2667" dirty="0">
                <a:solidFill>
                  <a:srgbClr val="000000"/>
                </a:solidFill>
                <a:latin typeface="IBM Plex Sans Light" panose="020B0403050203000203" pitchFamily="34" charset="0"/>
              </a:rPr>
              <a:t>”</a:t>
            </a:r>
          </a:p>
          <a:p>
            <a:pPr marL="457206" indent="-457206" defTabSz="1829311">
              <a:spcBef>
                <a:spcPts val="2933"/>
              </a:spcBef>
              <a:buFont typeface="Arial" panose="020B0604020202020204" pitchFamily="34" charset="0"/>
              <a:buChar char="•"/>
            </a:pPr>
            <a:r>
              <a:rPr lang="en-IN" sz="2667" dirty="0" err="1">
                <a:solidFill>
                  <a:srgbClr val="0043CE"/>
                </a:solidFill>
              </a:rPr>
              <a:t>competition_math</a:t>
            </a:r>
            <a:r>
              <a:rPr lang="en-IN" sz="2667" dirty="0">
                <a:solidFill>
                  <a:srgbClr val="0043CE"/>
                </a:solidFill>
              </a:rPr>
              <a:t> </a:t>
            </a:r>
            <a:r>
              <a:rPr lang="en-IN" sz="2667" dirty="0">
                <a:solidFill>
                  <a:srgbClr val="000000"/>
                </a:solidFill>
                <a:latin typeface="IBM Plex Sans Light" panose="020B0403050203000203" pitchFamily="34" charset="0"/>
              </a:rPr>
              <a:t>- is used to assess performance on the Mathematics Aptitude Test of Heuristics (</a:t>
            </a:r>
            <a:r>
              <a:rPr lang="en-IN" sz="2667" i="1" dirty="0">
                <a:solidFill>
                  <a:srgbClr val="FA4D56">
                    <a:lumMod val="75000"/>
                  </a:srgbClr>
                </a:solidFill>
              </a:rPr>
              <a:t>MATH</a:t>
            </a:r>
            <a:r>
              <a:rPr lang="en-IN" sz="2667" dirty="0">
                <a:solidFill>
                  <a:srgbClr val="000000"/>
                </a:solidFill>
                <a:latin typeface="IBM Plex Sans Light" panose="020B0403050203000203" pitchFamily="34" charset="0"/>
              </a:rPr>
              <a:t>) dataset.</a:t>
            </a:r>
          </a:p>
          <a:p>
            <a:pPr marL="457206" indent="-457206" defTabSz="1829311">
              <a:spcBef>
                <a:spcPts val="2933"/>
              </a:spcBef>
              <a:buFont typeface="Arial" panose="020B0604020202020204" pitchFamily="34" charset="0"/>
              <a:buChar char="•"/>
            </a:pPr>
            <a:r>
              <a:rPr lang="en-IN" sz="2667" dirty="0" err="1">
                <a:solidFill>
                  <a:srgbClr val="0043CE"/>
                </a:solidFill>
              </a:rPr>
              <a:t>Cuad</a:t>
            </a:r>
            <a:r>
              <a:rPr lang="en-IN" sz="2667" dirty="0">
                <a:solidFill>
                  <a:srgbClr val="000000"/>
                </a:solidFill>
                <a:latin typeface="IBM Plex Sans Light" panose="020B0403050203000203" pitchFamily="34" charset="0"/>
              </a:rPr>
              <a:t> - This metric wrap the official scoring script for version 1 of the </a:t>
            </a:r>
            <a:r>
              <a:rPr lang="en-IN" sz="2667" i="1" dirty="0">
                <a:solidFill>
                  <a:srgbClr val="FA4D56">
                    <a:lumMod val="75000"/>
                  </a:srgbClr>
                </a:solidFill>
              </a:rPr>
              <a:t>Contract</a:t>
            </a:r>
            <a:r>
              <a:rPr lang="en-IN" sz="2667" dirty="0">
                <a:solidFill>
                  <a:srgbClr val="000000"/>
                </a:solidFill>
                <a:latin typeface="IBM Plex Sans Light" panose="020B0403050203000203" pitchFamily="34" charset="0"/>
              </a:rPr>
              <a:t> Understanding Atticus Dataset (CUAD). </a:t>
            </a:r>
          </a:p>
          <a:p>
            <a:pPr marL="457206" indent="-457206" defTabSz="1829311">
              <a:spcBef>
                <a:spcPts val="2933"/>
              </a:spcBef>
              <a:buFont typeface="Arial" panose="020B0604020202020204" pitchFamily="34" charset="0"/>
              <a:buChar char="•"/>
            </a:pPr>
            <a:r>
              <a:rPr lang="en-IN" sz="2667" dirty="0">
                <a:solidFill>
                  <a:srgbClr val="0043CE"/>
                </a:solidFill>
              </a:rPr>
              <a:t>MAE</a:t>
            </a:r>
            <a:r>
              <a:rPr lang="en-IN" sz="2667" dirty="0">
                <a:solidFill>
                  <a:srgbClr val="000000"/>
                </a:solidFill>
                <a:latin typeface="IBM Plex Sans Light" panose="020B0403050203000203" pitchFamily="34" charset="0"/>
              </a:rPr>
              <a:t> - Mean Absolute Error (MAE) is the mean of the magnitude of difference between the predicted and actual values. - Works on </a:t>
            </a:r>
            <a:r>
              <a:rPr lang="en-IN" sz="2667" i="1" dirty="0">
                <a:solidFill>
                  <a:srgbClr val="FA4D56">
                    <a:lumMod val="75000"/>
                  </a:srgbClr>
                </a:solidFill>
              </a:rPr>
              <a:t>Regression</a:t>
            </a:r>
            <a:r>
              <a:rPr lang="en-IN" sz="2667" dirty="0">
                <a:solidFill>
                  <a:srgbClr val="000000"/>
                </a:solidFill>
                <a:latin typeface="IBM Plex Sans Light" panose="020B0403050203000203" pitchFamily="34" charset="0"/>
              </a:rPr>
              <a:t> data.</a:t>
            </a:r>
          </a:p>
          <a:p>
            <a:pPr marL="457206" indent="-457206" defTabSz="1829311">
              <a:spcBef>
                <a:spcPts val="2933"/>
              </a:spcBef>
              <a:buFont typeface="Arial" panose="020B0604020202020204" pitchFamily="34" charset="0"/>
              <a:buChar char="•"/>
            </a:pPr>
            <a:r>
              <a:rPr lang="en-IN" sz="2667" dirty="0" err="1">
                <a:solidFill>
                  <a:srgbClr val="0043CE"/>
                </a:solidFill>
              </a:rPr>
              <a:t>Mahalanobis</a:t>
            </a:r>
            <a:r>
              <a:rPr lang="en-IN" sz="2667" dirty="0">
                <a:solidFill>
                  <a:srgbClr val="000000"/>
                </a:solidFill>
                <a:latin typeface="IBM Plex Sans Light" panose="020B0403050203000203" pitchFamily="34" charset="0"/>
              </a:rPr>
              <a:t> - is the </a:t>
            </a:r>
            <a:r>
              <a:rPr lang="en-IN" sz="2667" b="1" i="1" dirty="0">
                <a:solidFill>
                  <a:srgbClr val="FA4D56">
                    <a:lumMod val="75000"/>
                  </a:srgbClr>
                </a:solidFill>
                <a:latin typeface="IBM Plex Sans Light" panose="020B0403050203000203" pitchFamily="34" charset="0"/>
              </a:rPr>
              <a:t>distance</a:t>
            </a:r>
            <a:r>
              <a:rPr lang="en-IN" sz="2667" dirty="0">
                <a:solidFill>
                  <a:srgbClr val="000000"/>
                </a:solidFill>
                <a:latin typeface="IBM Plex Sans Light" panose="020B0403050203000203" pitchFamily="34" charset="0"/>
              </a:rPr>
              <a:t> is the distance between a point and a distribution.</a:t>
            </a:r>
          </a:p>
          <a:p>
            <a:pPr marL="457206" indent="-457206" defTabSz="1829311">
              <a:spcBef>
                <a:spcPts val="2933"/>
              </a:spcBef>
              <a:buFont typeface="Arial" panose="020B0604020202020204" pitchFamily="34" charset="0"/>
              <a:buChar char="•"/>
            </a:pPr>
            <a:r>
              <a:rPr lang="en-IN" sz="2667" dirty="0" err="1">
                <a:solidFill>
                  <a:srgbClr val="0043CE"/>
                </a:solidFill>
              </a:rPr>
              <a:t>Mape</a:t>
            </a:r>
            <a:r>
              <a:rPr lang="en-IN" sz="2667" dirty="0">
                <a:solidFill>
                  <a:srgbClr val="000000"/>
                </a:solidFill>
                <a:latin typeface="IBM Plex Sans Light" panose="020B0403050203000203" pitchFamily="34" charset="0"/>
              </a:rPr>
              <a:t> - Mean Absolute Percentage Error (MAPE) is the mean percentage error difference between the predicted and actual values. Works on </a:t>
            </a:r>
            <a:r>
              <a:rPr lang="en-IN" sz="2667" i="1" dirty="0">
                <a:solidFill>
                  <a:srgbClr val="FA4D56">
                    <a:lumMod val="75000"/>
                  </a:srgbClr>
                </a:solidFill>
              </a:rPr>
              <a:t>Regression</a:t>
            </a:r>
            <a:r>
              <a:rPr lang="en-IN" sz="2667" dirty="0">
                <a:solidFill>
                  <a:srgbClr val="000000"/>
                </a:solidFill>
                <a:latin typeface="IBM Plex Sans Light" panose="020B0403050203000203" pitchFamily="34" charset="0"/>
              </a:rPr>
              <a:t> data.</a:t>
            </a:r>
          </a:p>
          <a:p>
            <a:pPr marL="457206" indent="-457206" defTabSz="1829311">
              <a:spcBef>
                <a:spcPts val="2933"/>
              </a:spcBef>
              <a:buFont typeface="Arial" panose="020B0604020202020204" pitchFamily="34" charset="0"/>
              <a:buChar char="•"/>
            </a:pPr>
            <a:r>
              <a:rPr lang="en-IN" sz="2667" dirty="0">
                <a:solidFill>
                  <a:srgbClr val="0043CE"/>
                </a:solidFill>
              </a:rPr>
              <a:t>Mase</a:t>
            </a:r>
            <a:r>
              <a:rPr lang="en-IN" sz="2667" dirty="0">
                <a:solidFill>
                  <a:srgbClr val="000000"/>
                </a:solidFill>
                <a:latin typeface="IBM Plex Sans Light" panose="020B0403050203000203" pitchFamily="34" charset="0"/>
              </a:rPr>
              <a:t> - Mean Absolute Scaled Error (MASE) is the mean absolute error of the forecast values, divided by the mean absolute error of the in-sample one-step naive forecast on the training set. Works on </a:t>
            </a:r>
            <a:r>
              <a:rPr lang="en-IN" sz="2667" i="1" dirty="0">
                <a:solidFill>
                  <a:srgbClr val="FA4D56">
                    <a:lumMod val="75000"/>
                  </a:srgbClr>
                </a:solidFill>
              </a:rPr>
              <a:t>Regression</a:t>
            </a:r>
            <a:r>
              <a:rPr lang="en-IN" sz="2667" dirty="0">
                <a:solidFill>
                  <a:srgbClr val="000000"/>
                </a:solidFill>
                <a:latin typeface="IBM Plex Sans Light" panose="020B0403050203000203" pitchFamily="34" charset="0"/>
              </a:rPr>
              <a:t> data.</a:t>
            </a:r>
          </a:p>
        </p:txBody>
      </p:sp>
      <p:sp>
        <p:nvSpPr>
          <p:cNvPr id="5" name="Text Placeholder 3">
            <a:extLst>
              <a:ext uri="{FF2B5EF4-FFF2-40B4-BE49-F238E27FC236}">
                <a16:creationId xmlns:a16="http://schemas.microsoft.com/office/drawing/2014/main" id="{11AA6F3F-100C-B7F5-7725-CF9A53C79F0F}"/>
              </a:ext>
            </a:extLst>
          </p:cNvPr>
          <p:cNvSpPr txBox="1">
            <a:spLocks/>
          </p:cNvSpPr>
          <p:nvPr/>
        </p:nvSpPr>
        <p:spPr>
          <a:xfrm>
            <a:off x="12193587" y="469897"/>
            <a:ext cx="11582224" cy="12776200"/>
          </a:xfrm>
          <a:prstGeom prst="rect">
            <a:avLst/>
          </a:prstGeom>
        </p:spPr>
        <p:txBody>
          <a:bodyPr vert="horz" lIns="0" tIns="0" rIns="0" bIns="0" rtlCol="0">
            <a:noAutofit/>
          </a:bodyPr>
          <a:lstStyle>
            <a:defPPr>
              <a:defRPr lang="en-US"/>
            </a:defPPr>
            <a:lvl1pPr indent="0" fontAlgn="base">
              <a:lnSpc>
                <a:spcPct val="100000"/>
              </a:lnSpc>
              <a:spcBef>
                <a:spcPts val="1100"/>
              </a:spcBef>
              <a:spcAft>
                <a:spcPct val="0"/>
              </a:spcAft>
              <a:buClr>
                <a:srgbClr val="001141"/>
              </a:buClr>
              <a:buSzPct val="90000"/>
              <a:buFont typeface="IBM Plex Sans Light" pitchFamily="2" charset="2"/>
              <a:buNone/>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1pPr>
            <a:lvl2pPr marL="171452" lvl="1" indent="-173736" fontAlgn="base">
              <a:lnSpc>
                <a:spcPct val="100000"/>
              </a:lnSpc>
              <a:spcBef>
                <a:spcPts val="1100"/>
              </a:spcBef>
              <a:spcAft>
                <a:spcPct val="0"/>
              </a:spcAft>
              <a:buClr>
                <a:srgbClr val="001141"/>
              </a:buClr>
              <a:buSzPct val="100000"/>
              <a:buFont typeface="Arial" panose="020B0604020202020204" pitchFamily="34" charset="0"/>
              <a:buChar char="•"/>
              <a:tabLst/>
              <a:defRPr sz="1000" b="0" i="0">
                <a:solidFill>
                  <a:schemeClr val="accent2"/>
                </a:solidFill>
                <a:effectLst/>
                <a:latin typeface="IBM Plex Sans Text" panose="020B05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marL="457206" indent="-457206" defTabSz="1829311">
              <a:spcBef>
                <a:spcPts val="2933"/>
              </a:spcBef>
              <a:buFont typeface="Arial" panose="020B0604020202020204" pitchFamily="34" charset="0"/>
              <a:buChar char="•"/>
            </a:pPr>
            <a:r>
              <a:rPr lang="en-IN" sz="2667" dirty="0" err="1">
                <a:solidFill>
                  <a:srgbClr val="0043CE"/>
                </a:solidFill>
              </a:rPr>
              <a:t>mean_iou</a:t>
            </a:r>
            <a:r>
              <a:rPr lang="en-IN" sz="2667" dirty="0">
                <a:solidFill>
                  <a:srgbClr val="0043CE"/>
                </a:solidFill>
              </a:rPr>
              <a:t> </a:t>
            </a:r>
            <a:r>
              <a:rPr lang="en-IN" sz="2667" dirty="0">
                <a:solidFill>
                  <a:srgbClr val="000000"/>
                </a:solidFill>
                <a:latin typeface="IBM Plex Sans Light" panose="020B0403050203000203" pitchFamily="34" charset="0"/>
              </a:rPr>
              <a:t>- Intersection over Union is the area of overlap between the predicted segmentation and the ground truth divided by the area of union between the predicted segmentation and the ground truth. Suitable for </a:t>
            </a:r>
            <a:r>
              <a:rPr lang="en-IN" sz="2667" i="1" dirty="0">
                <a:solidFill>
                  <a:srgbClr val="FA4D56">
                    <a:lumMod val="75000"/>
                  </a:srgbClr>
                </a:solidFill>
              </a:rPr>
              <a:t>Image</a:t>
            </a:r>
            <a:r>
              <a:rPr lang="en-IN" sz="2667" dirty="0">
                <a:solidFill>
                  <a:srgbClr val="000000"/>
                </a:solidFill>
                <a:latin typeface="IBM Plex Sans Light" panose="020B0403050203000203" pitchFamily="34" charset="0"/>
              </a:rPr>
              <a:t> Models</a:t>
            </a:r>
            <a:endParaRPr lang="en-IN" sz="2667" dirty="0">
              <a:solidFill>
                <a:srgbClr val="0043CE"/>
              </a:solidFill>
            </a:endParaRPr>
          </a:p>
          <a:p>
            <a:pPr marL="457206" indent="-457206" defTabSz="1829311">
              <a:spcBef>
                <a:spcPts val="2933"/>
              </a:spcBef>
              <a:buFont typeface="Arial" panose="020B0604020202020204" pitchFamily="34" charset="0"/>
              <a:buChar char="•"/>
            </a:pPr>
            <a:r>
              <a:rPr lang="en-IN" sz="2667" dirty="0">
                <a:solidFill>
                  <a:srgbClr val="0043CE"/>
                </a:solidFill>
              </a:rPr>
              <a:t>MSE </a:t>
            </a:r>
            <a:r>
              <a:rPr lang="en-IN" sz="2667" dirty="0">
                <a:solidFill>
                  <a:srgbClr val="000000"/>
                </a:solidFill>
                <a:latin typeface="IBM Plex Sans Light" panose="020B0403050203000203" pitchFamily="34" charset="0"/>
              </a:rPr>
              <a:t>- Mean Squared Error is the average of the square of difference between the predicted and actual values. Works on </a:t>
            </a:r>
            <a:r>
              <a:rPr lang="en-IN" sz="2667" i="1" dirty="0">
                <a:solidFill>
                  <a:srgbClr val="FA4D56">
                    <a:lumMod val="75000"/>
                  </a:srgbClr>
                </a:solidFill>
              </a:rPr>
              <a:t>Regression</a:t>
            </a:r>
            <a:r>
              <a:rPr lang="en-IN" sz="2667" dirty="0">
                <a:solidFill>
                  <a:srgbClr val="000000"/>
                </a:solidFill>
                <a:latin typeface="IBM Plex Sans Light" panose="020B0403050203000203" pitchFamily="34" charset="0"/>
              </a:rPr>
              <a:t> Data.</a:t>
            </a:r>
          </a:p>
          <a:p>
            <a:pPr marL="457206" indent="-457206" defTabSz="1829311">
              <a:spcBef>
                <a:spcPts val="2933"/>
              </a:spcBef>
              <a:buFont typeface="Arial" panose="020B0604020202020204" pitchFamily="34" charset="0"/>
              <a:buChar char="•"/>
            </a:pPr>
            <a:r>
              <a:rPr lang="en-IN" sz="2667" dirty="0" err="1">
                <a:solidFill>
                  <a:srgbClr val="0043CE"/>
                </a:solidFill>
              </a:rPr>
              <a:t>Pearsonr</a:t>
            </a:r>
            <a:r>
              <a:rPr lang="en-IN" sz="2667" dirty="0">
                <a:solidFill>
                  <a:srgbClr val="000000"/>
                </a:solidFill>
                <a:latin typeface="IBM Plex Sans Light" panose="020B0403050203000203" pitchFamily="34" charset="0"/>
              </a:rPr>
              <a:t> - The Pearson correlation coefficient measures the linear relationship between two datasets. Works on </a:t>
            </a:r>
            <a:r>
              <a:rPr lang="en-IN" sz="2667" i="1" dirty="0">
                <a:solidFill>
                  <a:srgbClr val="FA4D56">
                    <a:lumMod val="75000"/>
                  </a:srgbClr>
                </a:solidFill>
              </a:rPr>
              <a:t>Regression</a:t>
            </a:r>
            <a:r>
              <a:rPr lang="en-IN" sz="2667" dirty="0">
                <a:solidFill>
                  <a:srgbClr val="000000"/>
                </a:solidFill>
                <a:latin typeface="IBM Plex Sans Light" panose="020B0403050203000203" pitchFamily="34" charset="0"/>
              </a:rPr>
              <a:t> Data.</a:t>
            </a:r>
          </a:p>
          <a:p>
            <a:pPr marL="457206" indent="-457206" defTabSz="1829311">
              <a:spcBef>
                <a:spcPts val="2933"/>
              </a:spcBef>
              <a:buFont typeface="Arial" panose="020B0604020202020204" pitchFamily="34" charset="0"/>
              <a:buChar char="•"/>
            </a:pPr>
            <a:r>
              <a:rPr lang="en-IN" sz="2667" dirty="0">
                <a:solidFill>
                  <a:srgbClr val="0043CE"/>
                </a:solidFill>
              </a:rPr>
              <a:t>SMAPE</a:t>
            </a:r>
            <a:r>
              <a:rPr lang="en-IN" sz="2667" dirty="0">
                <a:solidFill>
                  <a:srgbClr val="000000"/>
                </a:solidFill>
                <a:latin typeface="IBM Plex Sans Light" panose="020B0403050203000203" pitchFamily="34" charset="0"/>
              </a:rPr>
              <a:t> - Symmetric Mean Absolute Percentage Error (</a:t>
            </a:r>
            <a:r>
              <a:rPr lang="en-IN" sz="2667" dirty="0" err="1">
                <a:solidFill>
                  <a:srgbClr val="000000"/>
                </a:solidFill>
                <a:latin typeface="IBM Plex Sans Light" panose="020B0403050203000203" pitchFamily="34" charset="0"/>
              </a:rPr>
              <a:t>sMAPE</a:t>
            </a:r>
            <a:r>
              <a:rPr lang="en-IN" sz="2667" dirty="0">
                <a:solidFill>
                  <a:srgbClr val="000000"/>
                </a:solidFill>
                <a:latin typeface="IBM Plex Sans Light" panose="020B0403050203000203" pitchFamily="34" charset="0"/>
              </a:rPr>
              <a:t>) is the symmetric mean percentage error difference between the predicted and actual values. Works on </a:t>
            </a:r>
            <a:r>
              <a:rPr lang="en-IN" sz="2667" i="1" dirty="0">
                <a:solidFill>
                  <a:srgbClr val="FA4D56">
                    <a:lumMod val="75000"/>
                  </a:srgbClr>
                </a:solidFill>
              </a:rPr>
              <a:t>Regression</a:t>
            </a:r>
            <a:r>
              <a:rPr lang="en-IN" sz="2667" dirty="0">
                <a:solidFill>
                  <a:srgbClr val="000000"/>
                </a:solidFill>
                <a:latin typeface="IBM Plex Sans Light" panose="020B0403050203000203" pitchFamily="34" charset="0"/>
              </a:rPr>
              <a:t> Data.</a:t>
            </a:r>
          </a:p>
          <a:p>
            <a:pPr marL="457206" indent="-457206" defTabSz="1829311">
              <a:spcBef>
                <a:spcPts val="2933"/>
              </a:spcBef>
              <a:buFont typeface="Arial" panose="020B0604020202020204" pitchFamily="34" charset="0"/>
              <a:buChar char="•"/>
            </a:pPr>
            <a:r>
              <a:rPr lang="en-IN" sz="2667" dirty="0" err="1">
                <a:solidFill>
                  <a:srgbClr val="0043CE"/>
                </a:solidFill>
              </a:rPr>
              <a:t>Spearmanr</a:t>
            </a:r>
            <a:r>
              <a:rPr lang="en-IN" sz="2667" dirty="0">
                <a:solidFill>
                  <a:srgbClr val="000000"/>
                </a:solidFill>
                <a:latin typeface="IBM Plex Sans Light" panose="020B0403050203000203" pitchFamily="34" charset="0"/>
              </a:rPr>
              <a:t> - is </a:t>
            </a:r>
            <a:r>
              <a:rPr lang="en-IN" sz="2667" dirty="0" err="1">
                <a:solidFill>
                  <a:srgbClr val="000000"/>
                </a:solidFill>
                <a:latin typeface="IBM Plex Sans Light" panose="020B0403050203000203" pitchFamily="34" charset="0"/>
              </a:rPr>
              <a:t>therank</a:t>
            </a:r>
            <a:r>
              <a:rPr lang="en-IN" sz="2667" dirty="0">
                <a:solidFill>
                  <a:srgbClr val="000000"/>
                </a:solidFill>
                <a:latin typeface="IBM Plex Sans Light" panose="020B0403050203000203" pitchFamily="34" charset="0"/>
              </a:rPr>
              <a:t>-order correlation coefficient is a measure of the relationship between two datasets. Works on </a:t>
            </a:r>
            <a:r>
              <a:rPr lang="en-IN" sz="2667" i="1" dirty="0">
                <a:solidFill>
                  <a:srgbClr val="FA4D56">
                    <a:lumMod val="75000"/>
                  </a:srgbClr>
                </a:solidFill>
              </a:rPr>
              <a:t>Regression</a:t>
            </a:r>
            <a:r>
              <a:rPr lang="en-IN" sz="2667" dirty="0">
                <a:solidFill>
                  <a:srgbClr val="000000"/>
                </a:solidFill>
                <a:latin typeface="IBM Plex Sans Light" panose="020B0403050203000203" pitchFamily="34" charset="0"/>
              </a:rPr>
              <a:t> data.</a:t>
            </a:r>
          </a:p>
          <a:p>
            <a:pPr marL="457206" indent="-457206" defTabSz="1829311">
              <a:spcBef>
                <a:spcPts val="2933"/>
              </a:spcBef>
              <a:buFont typeface="Arial" panose="020B0604020202020204" pitchFamily="34" charset="0"/>
              <a:buChar char="•"/>
            </a:pPr>
            <a:r>
              <a:rPr lang="en-IN" sz="2667" dirty="0">
                <a:solidFill>
                  <a:srgbClr val="0043CE"/>
                </a:solidFill>
              </a:rPr>
              <a:t>Squad</a:t>
            </a:r>
            <a:r>
              <a:rPr lang="en-IN" sz="2667" dirty="0">
                <a:solidFill>
                  <a:srgbClr val="000000"/>
                </a:solidFill>
                <a:latin typeface="IBM Plex Sans Light" panose="020B0403050203000203" pitchFamily="34" charset="0"/>
              </a:rPr>
              <a:t> - This metric wrap the official scoring script for version 1 of the </a:t>
            </a:r>
            <a:r>
              <a:rPr lang="en-IN" sz="2667" i="1" dirty="0">
                <a:solidFill>
                  <a:srgbClr val="FA4D56">
                    <a:lumMod val="75000"/>
                  </a:srgbClr>
                </a:solidFill>
              </a:rPr>
              <a:t>Stanford Question Answering Dataset</a:t>
            </a:r>
            <a:r>
              <a:rPr lang="en-IN" sz="2667" dirty="0">
                <a:solidFill>
                  <a:srgbClr val="FA4D56">
                    <a:lumMod val="75000"/>
                  </a:srgbClr>
                </a:solidFill>
              </a:rPr>
              <a:t> </a:t>
            </a:r>
            <a:r>
              <a:rPr lang="en-IN" sz="2667" dirty="0">
                <a:solidFill>
                  <a:srgbClr val="000000"/>
                </a:solidFill>
                <a:latin typeface="IBM Plex Sans Light" panose="020B0403050203000203" pitchFamily="34" charset="0"/>
              </a:rPr>
              <a:t>(</a:t>
            </a:r>
            <a:r>
              <a:rPr lang="en-IN" sz="2667" dirty="0" err="1">
                <a:solidFill>
                  <a:srgbClr val="000000"/>
                </a:solidFill>
                <a:latin typeface="IBM Plex Sans Light" panose="020B0403050203000203" pitchFamily="34" charset="0"/>
              </a:rPr>
              <a:t>SQuAD</a:t>
            </a:r>
            <a:r>
              <a:rPr lang="en-IN" sz="2667" dirty="0">
                <a:solidFill>
                  <a:srgbClr val="000000"/>
                </a:solidFill>
                <a:latin typeface="IBM Plex Sans Light" panose="020B0403050203000203" pitchFamily="34" charset="0"/>
              </a:rPr>
              <a:t>). </a:t>
            </a:r>
          </a:p>
          <a:p>
            <a:pPr marL="457206" indent="-457206" defTabSz="1829311">
              <a:spcBef>
                <a:spcPts val="2933"/>
              </a:spcBef>
              <a:buFont typeface="Arial" panose="020B0604020202020204" pitchFamily="34" charset="0"/>
              <a:buChar char="•"/>
            </a:pPr>
            <a:r>
              <a:rPr lang="en-IN" sz="2667" dirty="0">
                <a:solidFill>
                  <a:srgbClr val="0043CE"/>
                </a:solidFill>
              </a:rPr>
              <a:t>squad_v2 </a:t>
            </a:r>
            <a:r>
              <a:rPr lang="en-IN" sz="2667" dirty="0">
                <a:solidFill>
                  <a:srgbClr val="000000"/>
                </a:solidFill>
                <a:latin typeface="IBM Plex Sans Light" panose="020B0403050203000203" pitchFamily="34" charset="0"/>
              </a:rPr>
              <a:t>- This metric wrap the official scoring script for version 2 of the </a:t>
            </a:r>
            <a:r>
              <a:rPr lang="en-IN" sz="2667" i="1" dirty="0">
                <a:solidFill>
                  <a:srgbClr val="FA4D56">
                    <a:lumMod val="75000"/>
                  </a:srgbClr>
                </a:solidFill>
              </a:rPr>
              <a:t>Stanford Question Answering Dataset</a:t>
            </a:r>
            <a:r>
              <a:rPr lang="en-IN" sz="2667" dirty="0">
                <a:solidFill>
                  <a:srgbClr val="FA4D56">
                    <a:lumMod val="75000"/>
                  </a:srgbClr>
                </a:solidFill>
              </a:rPr>
              <a:t> </a:t>
            </a:r>
            <a:r>
              <a:rPr lang="en-IN" sz="2667" dirty="0">
                <a:solidFill>
                  <a:srgbClr val="000000"/>
                </a:solidFill>
                <a:latin typeface="IBM Plex Sans Light" panose="020B0403050203000203" pitchFamily="34" charset="0"/>
              </a:rPr>
              <a:t>(</a:t>
            </a:r>
            <a:r>
              <a:rPr lang="en-IN" sz="2667" dirty="0" err="1">
                <a:solidFill>
                  <a:srgbClr val="000000"/>
                </a:solidFill>
                <a:latin typeface="IBM Plex Sans Light" panose="020B0403050203000203" pitchFamily="34" charset="0"/>
              </a:rPr>
              <a:t>SQuAD</a:t>
            </a:r>
            <a:r>
              <a:rPr lang="en-IN" sz="2667" dirty="0">
                <a:solidFill>
                  <a:srgbClr val="000000"/>
                </a:solidFill>
                <a:latin typeface="IBM Plex Sans Light" panose="020B0403050203000203" pitchFamily="34" charset="0"/>
              </a:rPr>
              <a:t>).</a:t>
            </a:r>
          </a:p>
          <a:p>
            <a:pPr marL="457206" indent="-457206" defTabSz="1829311">
              <a:spcBef>
                <a:spcPts val="2933"/>
              </a:spcBef>
              <a:buFont typeface="Arial" panose="020B0604020202020204" pitchFamily="34" charset="0"/>
              <a:buChar char="•"/>
            </a:pPr>
            <a:r>
              <a:rPr lang="en-IN" sz="2667" dirty="0" err="1">
                <a:solidFill>
                  <a:srgbClr val="0043CE"/>
                </a:solidFill>
              </a:rPr>
              <a:t>trec_eval</a:t>
            </a:r>
            <a:r>
              <a:rPr lang="en-IN" sz="2667" dirty="0">
                <a:solidFill>
                  <a:srgbClr val="0043CE"/>
                </a:solidFill>
              </a:rPr>
              <a:t> </a:t>
            </a:r>
            <a:r>
              <a:rPr lang="en-IN" sz="2667" dirty="0">
                <a:solidFill>
                  <a:srgbClr val="000000"/>
                </a:solidFill>
                <a:latin typeface="IBM Plex Sans Light" panose="020B0403050203000203" pitchFamily="34" charset="0"/>
              </a:rPr>
              <a:t>- The TREC Eval metric combines a number of </a:t>
            </a:r>
            <a:r>
              <a:rPr lang="en-IN" sz="2667" i="1" dirty="0">
                <a:solidFill>
                  <a:srgbClr val="FA4D56">
                    <a:lumMod val="75000"/>
                  </a:srgbClr>
                </a:solidFill>
              </a:rPr>
              <a:t>information retrieva</a:t>
            </a:r>
            <a:r>
              <a:rPr lang="en-IN" sz="2667" i="1" dirty="0">
                <a:solidFill>
                  <a:srgbClr val="7030A0"/>
                </a:solidFill>
              </a:rPr>
              <a:t>l</a:t>
            </a:r>
            <a:r>
              <a:rPr lang="en-IN" sz="2667" i="1" dirty="0">
                <a:solidFill>
                  <a:srgbClr val="000000"/>
                </a:solidFill>
                <a:latin typeface="IBM Plex Sans Light" panose="020B0403050203000203" pitchFamily="34" charset="0"/>
              </a:rPr>
              <a:t> </a:t>
            </a:r>
            <a:r>
              <a:rPr lang="en-IN" sz="2667" dirty="0">
                <a:solidFill>
                  <a:srgbClr val="000000"/>
                </a:solidFill>
                <a:latin typeface="IBM Plex Sans Light" panose="020B0403050203000203" pitchFamily="34" charset="0"/>
              </a:rPr>
              <a:t>metrics such as precision and </a:t>
            </a:r>
            <a:r>
              <a:rPr lang="en-IN" sz="2667" dirty="0" err="1">
                <a:solidFill>
                  <a:srgbClr val="000000"/>
                </a:solidFill>
                <a:latin typeface="IBM Plex Sans Light" panose="020B0403050203000203" pitchFamily="34" charset="0"/>
              </a:rPr>
              <a:t>nDCG</a:t>
            </a:r>
            <a:r>
              <a:rPr lang="en-IN" sz="2667" dirty="0">
                <a:solidFill>
                  <a:srgbClr val="000000"/>
                </a:solidFill>
                <a:latin typeface="IBM Plex Sans Light" panose="020B0403050203000203" pitchFamily="34" charset="0"/>
              </a:rPr>
              <a:t>. It is used to score rankings of retrieved documents with reference values.</a:t>
            </a:r>
          </a:p>
          <a:p>
            <a:pPr marL="457206" indent="-457206" defTabSz="1829311">
              <a:spcBef>
                <a:spcPts val="2933"/>
              </a:spcBef>
              <a:buFont typeface="Arial" panose="020B0604020202020204" pitchFamily="34" charset="0"/>
              <a:buChar char="•"/>
            </a:pPr>
            <a:r>
              <a:rPr lang="en-IN" sz="2667" dirty="0">
                <a:solidFill>
                  <a:srgbClr val="0043CE"/>
                </a:solidFill>
              </a:rPr>
              <a:t>WER</a:t>
            </a:r>
            <a:r>
              <a:rPr lang="en-IN" sz="2667" dirty="0">
                <a:solidFill>
                  <a:srgbClr val="000000"/>
                </a:solidFill>
                <a:latin typeface="IBM Plex Sans Light" panose="020B0403050203000203" pitchFamily="34" charset="0"/>
              </a:rPr>
              <a:t> - Word error rate (WER) is a common metric of the performance of an automatic </a:t>
            </a:r>
            <a:r>
              <a:rPr lang="en-IN" sz="2667" i="1" dirty="0">
                <a:solidFill>
                  <a:srgbClr val="FA4D56">
                    <a:lumMod val="75000"/>
                  </a:srgbClr>
                </a:solidFill>
              </a:rPr>
              <a:t>speech</a:t>
            </a:r>
            <a:r>
              <a:rPr lang="en-IN" sz="2667" dirty="0">
                <a:solidFill>
                  <a:srgbClr val="000000"/>
                </a:solidFill>
                <a:latin typeface="IBM Plex Sans Light" panose="020B0403050203000203" pitchFamily="34" charset="0"/>
              </a:rPr>
              <a:t> recognition system. </a:t>
            </a:r>
          </a:p>
        </p:txBody>
      </p:sp>
    </p:spTree>
    <p:extLst>
      <p:ext uri="{BB962C8B-B14F-4D97-AF65-F5344CB8AC3E}">
        <p14:creationId xmlns:p14="http://schemas.microsoft.com/office/powerpoint/2010/main" val="34283873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3.xml><?xml version="1.0" encoding="utf-8"?>
<p:tagLst xmlns:a="http://schemas.openxmlformats.org/drawingml/2006/main" xmlns:r="http://schemas.openxmlformats.org/officeDocument/2006/relationships" xmlns:p="http://schemas.openxmlformats.org/presentationml/2006/main">
  <p:tag name="SHAPENAME" val="5. Source"/>
</p:tagLst>
</file>

<file path=ppt/tags/tag1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1.xml><?xml version="1.0" encoding="utf-8"?>
<p:tagLst xmlns:a="http://schemas.openxmlformats.org/drawingml/2006/main" xmlns:r="http://schemas.openxmlformats.org/officeDocument/2006/relationships" xmlns:p="http://schemas.openxmlformats.org/presentationml/2006/main">
  <p:tag name="NAME" val="TrackerNumBlue"/>
</p:tagLst>
</file>

<file path=ppt/tags/tag1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3.xml><?xml version="1.0" encoding="utf-8"?>
<p:tagLst xmlns:a="http://schemas.openxmlformats.org/drawingml/2006/main" xmlns:r="http://schemas.openxmlformats.org/officeDocument/2006/relationships" xmlns:p="http://schemas.openxmlformats.org/presentationml/2006/main">
  <p:tag name="SHAPENAME" val="5. Source"/>
</p:tagLst>
</file>

<file path=ppt/tags/tag1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1.xml><?xml version="1.0" encoding="utf-8"?>
<p:tagLst xmlns:a="http://schemas.openxmlformats.org/drawingml/2006/main" xmlns:r="http://schemas.openxmlformats.org/officeDocument/2006/relationships" xmlns:p="http://schemas.openxmlformats.org/presentationml/2006/main">
  <p:tag name="SHAPENAME" val="5. Source"/>
</p:tagLst>
</file>

<file path=ppt/tags/tag12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SHAPENAME" val="5. Source"/>
</p:tagLst>
</file>

<file path=ppt/tags/tag1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Subtitle"/>
</p:tagLst>
</file>

<file path=ppt/tags/tag141.xml><?xml version="1.0" encoding="utf-8"?>
<p:tagLst xmlns:a="http://schemas.openxmlformats.org/drawingml/2006/main" xmlns:r="http://schemas.openxmlformats.org/officeDocument/2006/relationships" xmlns:p="http://schemas.openxmlformats.org/presentationml/2006/main">
  <p:tag name="SHAPENAME" val="Title"/>
</p:tagLst>
</file>

<file path=ppt/tags/tag14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SHAPENAME" val="5. Source"/>
</p:tagLst>
</file>

<file path=ppt/tags/tag1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5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2.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63.xml><?xml version="1.0" encoding="utf-8"?>
<p:tagLst xmlns:a="http://schemas.openxmlformats.org/drawingml/2006/main" xmlns:r="http://schemas.openxmlformats.org/officeDocument/2006/relationships" xmlns:p="http://schemas.openxmlformats.org/presentationml/2006/main">
  <p:tag name="SHAPENAME" val="5. Source"/>
</p:tagLst>
</file>

<file path=ppt/tags/tag1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16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7.xml><?xml version="1.0" encoding="utf-8"?>
<p:tagLst xmlns:a="http://schemas.openxmlformats.org/drawingml/2006/main" xmlns:r="http://schemas.openxmlformats.org/officeDocument/2006/relationships" xmlns:p="http://schemas.openxmlformats.org/presentationml/2006/main">
  <p:tag name="ANGLE" val="5"/>
</p:tagLst>
</file>

<file path=ppt/tags/tag17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7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7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7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8.xml><?xml version="1.0" encoding="utf-8"?>
<p:tagLst xmlns:a="http://schemas.openxmlformats.org/drawingml/2006/main" xmlns:r="http://schemas.openxmlformats.org/officeDocument/2006/relationships" xmlns:p="http://schemas.openxmlformats.org/presentationml/2006/main">
  <p:tag name="SHAPENAME" val="5. Sourc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5.xml><?xml version="1.0" encoding="utf-8"?>
<p:tagLst xmlns:a="http://schemas.openxmlformats.org/drawingml/2006/main" xmlns:r="http://schemas.openxmlformats.org/officeDocument/2006/relationships" xmlns:p="http://schemas.openxmlformats.org/presentationml/2006/main">
  <p:tag name="SHAPENAME" val="5. Source"/>
</p:tagLst>
</file>

<file path=ppt/tags/tag1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8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9.xml><?xml version="1.0" encoding="utf-8"?>
<p:tagLst xmlns:a="http://schemas.openxmlformats.org/drawingml/2006/main" xmlns:r="http://schemas.openxmlformats.org/officeDocument/2006/relationships" xmlns:p="http://schemas.openxmlformats.org/presentationml/2006/main">
  <p:tag name="ANGLE" val="4"/>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NAME" val="ACET"/>
</p:tagLst>
</file>

<file path=ppt/tags/tag19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4.xml><?xml version="1.0" encoding="utf-8"?>
<p:tagLst xmlns:a="http://schemas.openxmlformats.org/drawingml/2006/main" xmlns:r="http://schemas.openxmlformats.org/officeDocument/2006/relationships" xmlns:p="http://schemas.openxmlformats.org/presentationml/2006/main">
  <p:tag name="NAME" val="TrackerAlphaWhite"/>
</p:tagLst>
</file>

<file path=ppt/tags/tag195.xml><?xml version="1.0" encoding="utf-8"?>
<p:tagLst xmlns:a="http://schemas.openxmlformats.org/drawingml/2006/main" xmlns:r="http://schemas.openxmlformats.org/officeDocument/2006/relationships" xmlns:p="http://schemas.openxmlformats.org/presentationml/2006/main">
  <p:tag name="NAME" val="TrackerNumWhite"/>
</p:tagLst>
</file>

<file path=ppt/tags/tag196.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97.xml><?xml version="1.0" encoding="utf-8"?>
<p:tagLst xmlns:a="http://schemas.openxmlformats.org/drawingml/2006/main" xmlns:r="http://schemas.openxmlformats.org/officeDocument/2006/relationships" xmlns:p="http://schemas.openxmlformats.org/presentationml/2006/main">
  <p:tag name="NAME" val="TrackerNumBlue"/>
</p:tagLst>
</file>

<file path=ppt/tags/tag198.xml><?xml version="1.0" encoding="utf-8"?>
<p:tagLst xmlns:a="http://schemas.openxmlformats.org/drawingml/2006/main" xmlns:r="http://schemas.openxmlformats.org/officeDocument/2006/relationships" xmlns:p="http://schemas.openxmlformats.org/presentationml/2006/main">
  <p:tag name="NAME" val="Moon"/>
</p:tagLst>
</file>

<file path=ppt/tags/tag199.xml><?xml version="1.0" encoding="utf-8"?>
<p:tagLst xmlns:a="http://schemas.openxmlformats.org/drawingml/2006/main" xmlns:r="http://schemas.openxmlformats.org/officeDocument/2006/relationships" xmlns:p="http://schemas.openxmlformats.org/presentationml/2006/main">
  <p:tag name="NAME" val="Moon"/>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00.xml><?xml version="1.0" encoding="utf-8"?>
<p:tagLst xmlns:a="http://schemas.openxmlformats.org/drawingml/2006/main" xmlns:r="http://schemas.openxmlformats.org/officeDocument/2006/relationships" xmlns:p="http://schemas.openxmlformats.org/presentationml/2006/main">
  <p:tag name="NAME" val="Moon"/>
</p:tagLst>
</file>

<file path=ppt/tags/tag201.xml><?xml version="1.0" encoding="utf-8"?>
<p:tagLst xmlns:a="http://schemas.openxmlformats.org/drawingml/2006/main" xmlns:r="http://schemas.openxmlformats.org/officeDocument/2006/relationships" xmlns:p="http://schemas.openxmlformats.org/presentationml/2006/main">
  <p:tag name="NAME" val="Moon"/>
</p:tagLst>
</file>

<file path=ppt/tags/tag202.xml><?xml version="1.0" encoding="utf-8"?>
<p:tagLst xmlns:a="http://schemas.openxmlformats.org/drawingml/2006/main" xmlns:r="http://schemas.openxmlformats.org/officeDocument/2006/relationships" xmlns:p="http://schemas.openxmlformats.org/presentationml/2006/main">
  <p:tag name="NAME" val="Moon"/>
</p:tagLst>
</file>

<file path=ppt/tags/tag203.xml><?xml version="1.0" encoding="utf-8"?>
<p:tagLst xmlns:a="http://schemas.openxmlformats.org/drawingml/2006/main" xmlns:r="http://schemas.openxmlformats.org/officeDocument/2006/relationships" xmlns:p="http://schemas.openxmlformats.org/presentationml/2006/main">
  <p:tag name="ANGLE" val="5"/>
</p:tagLst>
</file>

<file path=ppt/tags/tag204.xml><?xml version="1.0" encoding="utf-8"?>
<p:tagLst xmlns:a="http://schemas.openxmlformats.org/drawingml/2006/main" xmlns:r="http://schemas.openxmlformats.org/officeDocument/2006/relationships" xmlns:p="http://schemas.openxmlformats.org/presentationml/2006/main">
  <p:tag name="ANGLE" val="5"/>
</p:tagLst>
</file>

<file path=ppt/tags/tag205.xml><?xml version="1.0" encoding="utf-8"?>
<p:tagLst xmlns:a="http://schemas.openxmlformats.org/drawingml/2006/main" xmlns:r="http://schemas.openxmlformats.org/officeDocument/2006/relationships" xmlns:p="http://schemas.openxmlformats.org/presentationml/2006/main">
  <p:tag name="ANGLE" val="4"/>
</p:tagLst>
</file>

<file path=ppt/tags/tag206.xml><?xml version="1.0" encoding="utf-8"?>
<p:tagLst xmlns:a="http://schemas.openxmlformats.org/drawingml/2006/main" xmlns:r="http://schemas.openxmlformats.org/officeDocument/2006/relationships" xmlns:p="http://schemas.openxmlformats.org/presentationml/2006/main">
  <p:tag name="ANGLE" val="4"/>
</p:tagLst>
</file>

<file path=ppt/tags/tag207.xml><?xml version="1.0" encoding="utf-8"?>
<p:tagLst xmlns:a="http://schemas.openxmlformats.org/drawingml/2006/main" xmlns:r="http://schemas.openxmlformats.org/officeDocument/2006/relationships" xmlns:p="http://schemas.openxmlformats.org/presentationml/2006/main">
  <p:tag name="ANGLE" val="3"/>
</p:tagLst>
</file>

<file path=ppt/tags/tag208.xml><?xml version="1.0" encoding="utf-8"?>
<p:tagLst xmlns:a="http://schemas.openxmlformats.org/drawingml/2006/main" xmlns:r="http://schemas.openxmlformats.org/officeDocument/2006/relationships" xmlns:p="http://schemas.openxmlformats.org/presentationml/2006/main">
  <p:tag name="ANGLE" val="3"/>
</p:tagLst>
</file>

<file path=ppt/tags/tag209.xml><?xml version="1.0" encoding="utf-8"?>
<p:tagLst xmlns:a="http://schemas.openxmlformats.org/drawingml/2006/main" xmlns:r="http://schemas.openxmlformats.org/officeDocument/2006/relationships" xmlns:p="http://schemas.openxmlformats.org/presentationml/2006/main">
  <p:tag name="ANGLE" val="2"/>
</p:tagLst>
</file>

<file path=ppt/tags/tag21.xml><?xml version="1.0" encoding="utf-8"?>
<p:tagLst xmlns:a="http://schemas.openxmlformats.org/drawingml/2006/main" xmlns:r="http://schemas.openxmlformats.org/officeDocument/2006/relationships" xmlns:p="http://schemas.openxmlformats.org/presentationml/2006/main">
  <p:tag name="ANGLE" val="3"/>
</p:tagLst>
</file>

<file path=ppt/tags/tag210.xml><?xml version="1.0" encoding="utf-8"?>
<p:tagLst xmlns:a="http://schemas.openxmlformats.org/drawingml/2006/main" xmlns:r="http://schemas.openxmlformats.org/officeDocument/2006/relationships" xmlns:p="http://schemas.openxmlformats.org/presentationml/2006/main">
  <p:tag name="ANGLE" val="2"/>
</p:tagLst>
</file>

<file path=ppt/tags/tag211.xml><?xml version="1.0" encoding="utf-8"?>
<p:tagLst xmlns:a="http://schemas.openxmlformats.org/drawingml/2006/main" xmlns:r="http://schemas.openxmlformats.org/officeDocument/2006/relationships" xmlns:p="http://schemas.openxmlformats.org/presentationml/2006/main">
  <p:tag name="ANGLE" val="1"/>
</p:tagLst>
</file>

<file path=ppt/tags/tag212.xml><?xml version="1.0" encoding="utf-8"?>
<p:tagLst xmlns:a="http://schemas.openxmlformats.org/drawingml/2006/main" xmlns:r="http://schemas.openxmlformats.org/officeDocument/2006/relationships" xmlns:p="http://schemas.openxmlformats.org/presentationml/2006/main">
  <p:tag name="ANGLE" val="1"/>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1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16.xml><?xml version="1.0" encoding="utf-8"?>
<p:tagLst xmlns:a="http://schemas.openxmlformats.org/drawingml/2006/main" xmlns:r="http://schemas.openxmlformats.org/officeDocument/2006/relationships" xmlns:p="http://schemas.openxmlformats.org/presentationml/2006/main">
  <p:tag name="SHAPENAME" val="Subtitle"/>
</p:tagLst>
</file>

<file path=ppt/tags/tag217.xml><?xml version="1.0" encoding="utf-8"?>
<p:tagLst xmlns:a="http://schemas.openxmlformats.org/drawingml/2006/main" xmlns:r="http://schemas.openxmlformats.org/officeDocument/2006/relationships" xmlns:p="http://schemas.openxmlformats.org/presentationml/2006/main">
  <p:tag name="SHAPENAME" val="Title"/>
</p:tagLst>
</file>

<file path=ppt/tags/tag2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23.xml><?xml version="1.0" encoding="utf-8"?>
<p:tagLst xmlns:a="http://schemas.openxmlformats.org/drawingml/2006/main" xmlns:r="http://schemas.openxmlformats.org/officeDocument/2006/relationships" xmlns:p="http://schemas.openxmlformats.org/presentationml/2006/main">
  <p:tag name="ANGLE" val="2"/>
</p:tagLst>
</file>

<file path=ppt/tags/tag2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1.xml><?xml version="1.0" encoding="utf-8"?>
<p:tagLst xmlns:a="http://schemas.openxmlformats.org/drawingml/2006/main" xmlns:r="http://schemas.openxmlformats.org/officeDocument/2006/relationships" xmlns:p="http://schemas.openxmlformats.org/presentationml/2006/main">
  <p:tag name="SHAPENAME" val="5. Source"/>
</p:tagLst>
</file>

<file path=ppt/tags/tag2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2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7.xml><?xml version="1.0" encoding="utf-8"?>
<p:tagLst xmlns:a="http://schemas.openxmlformats.org/drawingml/2006/main" xmlns:r="http://schemas.openxmlformats.org/officeDocument/2006/relationships" xmlns:p="http://schemas.openxmlformats.org/presentationml/2006/main">
  <p:tag name="SHAPENAME" val="5. Source"/>
</p:tagLst>
</file>

<file path=ppt/tags/tag2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3.xml><?xml version="1.0" encoding="utf-8"?>
<p:tagLst xmlns:a="http://schemas.openxmlformats.org/drawingml/2006/main" xmlns:r="http://schemas.openxmlformats.org/officeDocument/2006/relationships" xmlns:p="http://schemas.openxmlformats.org/presentationml/2006/main">
  <p:tag name="SHAPENAME" val="5. Source"/>
</p:tagLst>
</file>

<file path=ppt/tags/tag2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2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ANGLE" val="1"/>
</p:tagLst>
</file>

<file path=ppt/tags/tag250.xml><?xml version="1.0" encoding="utf-8"?>
<p:tagLst xmlns:a="http://schemas.openxmlformats.org/drawingml/2006/main" xmlns:r="http://schemas.openxmlformats.org/officeDocument/2006/relationships" xmlns:p="http://schemas.openxmlformats.org/presentationml/2006/main">
  <p:tag name="SHAPENAME" val="5. Source"/>
</p:tagLst>
</file>

<file path=ppt/tags/tag2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2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8.xml><?xml version="1.0" encoding="utf-8"?>
<p:tagLst xmlns:a="http://schemas.openxmlformats.org/drawingml/2006/main" xmlns:r="http://schemas.openxmlformats.org/officeDocument/2006/relationships" xmlns:p="http://schemas.openxmlformats.org/presentationml/2006/main">
  <p:tag name="SHAPENAME" val="5. Source"/>
</p:tagLst>
</file>

<file path=ppt/tags/tag2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26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8.xml><?xml version="1.0" encoding="utf-8"?>
<p:tagLst xmlns:a="http://schemas.openxmlformats.org/drawingml/2006/main" xmlns:r="http://schemas.openxmlformats.org/officeDocument/2006/relationships" xmlns:p="http://schemas.openxmlformats.org/presentationml/2006/main">
  <p:tag name="SHAPENAME" val="5. Source"/>
</p:tagLst>
</file>

<file path=ppt/tags/tag2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27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5. Source"/>
</p:tagLst>
</file>

<file path=ppt/tags/tag2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8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2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29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8.xml><?xml version="1.0" encoding="utf-8"?>
<p:tagLst xmlns:a="http://schemas.openxmlformats.org/drawingml/2006/main" xmlns:r="http://schemas.openxmlformats.org/officeDocument/2006/relationships" xmlns:p="http://schemas.openxmlformats.org/presentationml/2006/main">
  <p:tag name="SHAPENAME" val="5. Source"/>
</p:tagLst>
</file>

<file path=ppt/tags/tag2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xml><?xml version="1.0" encoding="utf-8"?>
<p:tagLst xmlns:a="http://schemas.openxmlformats.org/drawingml/2006/main" xmlns:r="http://schemas.openxmlformats.org/officeDocument/2006/relationships" xmlns:p="http://schemas.openxmlformats.org/presentationml/2006/main">
  <p:tag name="SHAPENAME" val="4. Footnote"/>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30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SHAPENAME" val="5. Source"/>
</p:tagLst>
</file>

<file path=ppt/tags/tag3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25.xml><?xml version="1.0" encoding="utf-8"?>
<p:tagLst xmlns:a="http://schemas.openxmlformats.org/drawingml/2006/main" xmlns:r="http://schemas.openxmlformats.org/officeDocument/2006/relationships" xmlns:p="http://schemas.openxmlformats.org/presentationml/2006/main">
  <p:tag name="SHAPENAME" val="Subtitle"/>
</p:tagLst>
</file>

<file path=ppt/tags/tag326.xml><?xml version="1.0" encoding="utf-8"?>
<p:tagLst xmlns:a="http://schemas.openxmlformats.org/drawingml/2006/main" xmlns:r="http://schemas.openxmlformats.org/officeDocument/2006/relationships" xmlns:p="http://schemas.openxmlformats.org/presentationml/2006/main">
  <p:tag name="SHAPENAME" val="Title"/>
</p:tagLst>
</file>

<file path=ppt/tags/tag32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3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5.xml><?xml version="1.0" encoding="utf-8"?>
<p:tagLst xmlns:a="http://schemas.openxmlformats.org/drawingml/2006/main" xmlns:r="http://schemas.openxmlformats.org/officeDocument/2006/relationships" xmlns:p="http://schemas.openxmlformats.org/presentationml/2006/main">
  <p:tag name="SHAPENAME" val="5. Source"/>
</p:tagLst>
</file>

<file path=ppt/tags/tag3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4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4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4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4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49.xml><?xml version="1.0" encoding="utf-8"?>
<p:tagLst xmlns:a="http://schemas.openxmlformats.org/drawingml/2006/main" xmlns:r="http://schemas.openxmlformats.org/officeDocument/2006/relationships" xmlns:p="http://schemas.openxmlformats.org/presentationml/2006/main">
  <p:tag name="SHAPENAME" val="5. Source"/>
</p:tagLst>
</file>

<file path=ppt/tags/tag35.xml><?xml version="1.0" encoding="utf-8"?>
<p:tagLst xmlns:a="http://schemas.openxmlformats.org/drawingml/2006/main" xmlns:r="http://schemas.openxmlformats.org/officeDocument/2006/relationships" xmlns:p="http://schemas.openxmlformats.org/presentationml/2006/main">
  <p:tag name="SHAPENAME" val="Title"/>
</p:tagLst>
</file>

<file path=ppt/tags/tag3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xml><?xml version="1.0" encoding="utf-8"?>
<p:tagLst xmlns:a="http://schemas.openxmlformats.org/drawingml/2006/main" xmlns:r="http://schemas.openxmlformats.org/officeDocument/2006/relationships" xmlns:p="http://schemas.openxmlformats.org/presentationml/2006/main">
  <p:tag name="SHAPENAME" val="5. Source"/>
</p:tagLst>
</file>

<file path=ppt/tags/tag4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65.xml><?xml version="1.0" encoding="utf-8"?>
<p:tagLst xmlns:a="http://schemas.openxmlformats.org/drawingml/2006/main" xmlns:r="http://schemas.openxmlformats.org/officeDocument/2006/relationships" xmlns:p="http://schemas.openxmlformats.org/presentationml/2006/main">
  <p:tag name="SHAPENAME" val="5. Source"/>
</p:tagLst>
</file>

<file path=ppt/tags/tag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5. Source"/>
</p:tagLst>
</file>

<file path=ppt/tags/tag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8.xml><?xml version="1.0" encoding="utf-8"?>
<p:tagLst xmlns:a="http://schemas.openxmlformats.org/drawingml/2006/main" xmlns:r="http://schemas.openxmlformats.org/officeDocument/2006/relationships" xmlns:p="http://schemas.openxmlformats.org/presentationml/2006/main">
  <p:tag name="NAME" val="TrackerAlphaWhite"/>
</p:tagLst>
</file>

<file path=ppt/tags/tag8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83.xml><?xml version="1.0" encoding="utf-8"?>
<p:tagLst xmlns:a="http://schemas.openxmlformats.org/drawingml/2006/main" xmlns:r="http://schemas.openxmlformats.org/officeDocument/2006/relationships" xmlns:p="http://schemas.openxmlformats.org/presentationml/2006/main">
  <p:tag name="SHAPENAME" val="5. Source"/>
</p:tagLst>
</file>

<file path=ppt/tags/tag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9.xml><?xml version="1.0" encoding="utf-8"?>
<p:tagLst xmlns:a="http://schemas.openxmlformats.org/drawingml/2006/main" xmlns:r="http://schemas.openxmlformats.org/officeDocument/2006/relationships" xmlns:p="http://schemas.openxmlformats.org/presentationml/2006/main">
  <p:tag name="NAME" val="TrackerNumWhite"/>
</p:tagLst>
</file>

<file path=ppt/tags/tag9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93.xml><?xml version="1.0" encoding="utf-8"?>
<p:tagLst xmlns:a="http://schemas.openxmlformats.org/drawingml/2006/main" xmlns:r="http://schemas.openxmlformats.org/officeDocument/2006/relationships" xmlns:p="http://schemas.openxmlformats.org/presentationml/2006/main">
  <p:tag name="SHAPENAME" val="5. Source"/>
</p:tagLst>
</file>

<file path=ppt/tags/tag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heme/theme1.xml><?xml version="1.0" encoding="utf-8"?>
<a:theme xmlns:a="http://schemas.openxmlformats.org/drawingml/2006/main" name="IBM presentation template">
  <a:themeElements>
    <a:clrScheme name="Custom 2">
      <a:dk1>
        <a:srgbClr val="FFFFFF"/>
      </a:dk1>
      <a:lt1>
        <a:srgbClr val="000000"/>
      </a:lt1>
      <a:dk2>
        <a:srgbClr val="FFFFFF"/>
      </a:dk2>
      <a:lt2>
        <a:srgbClr val="000000"/>
      </a:lt2>
      <a:accent1>
        <a:srgbClr val="6FA0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10.xml><?xml version="1.0" encoding="utf-8"?>
<a:theme xmlns:a="http://schemas.openxmlformats.org/drawingml/2006/main" name="7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1.xml><?xml version="1.0" encoding="utf-8"?>
<a:theme xmlns:a="http://schemas.openxmlformats.org/drawingml/2006/main" name="2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0_Plex_embed_REV" id="{210F0D26-36E3-474A-9FFA-BB5DDA14E030}" vid="{F6871AD2-0435-6041-9D94-43572B7E2737}"/>
    </a:ext>
  </a:extLst>
</a:theme>
</file>

<file path=ppt/theme/theme12.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13.xml><?xml version="1.0" encoding="utf-8"?>
<a:theme xmlns:a="http://schemas.openxmlformats.org/drawingml/2006/main" name="1_IBM Brand Template 2022">
  <a:themeElements>
    <a:clrScheme name="IBM D&amp;AI 2022">
      <a:dk1>
        <a:srgbClr val="FFFFFF"/>
      </a:dk1>
      <a:lt1>
        <a:srgbClr val="000000"/>
      </a:lt1>
      <a:dk2>
        <a:srgbClr val="E5F6FF"/>
      </a:dk2>
      <a:lt2>
        <a:srgbClr val="000000"/>
      </a:lt2>
      <a:accent1>
        <a:srgbClr val="002D9C"/>
      </a:accent1>
      <a:accent2>
        <a:srgbClr val="0043CE"/>
      </a:accent2>
      <a:accent3>
        <a:srgbClr val="0F62FE"/>
      </a:accent3>
      <a:accent4>
        <a:srgbClr val="FA4D56"/>
      </a:accent4>
      <a:accent5>
        <a:srgbClr val="6FDC8C"/>
      </a:accent5>
      <a:accent6>
        <a:srgbClr val="FDDC69"/>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1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15.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2.xml><?xml version="1.0" encoding="utf-8"?>
<a:theme xmlns:a="http://schemas.openxmlformats.org/drawingml/2006/main" name="7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1_White">
  <a:themeElements>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fontScheme name="Custom 280">
      <a:majorFont>
        <a:latin typeface="IBM Plex Sans Light"/>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4F93FF"/>
    </a:custClr>
    <a:custClr name="Custom Color7">
      <a:srgbClr val="F2F4F8"/>
    </a:custClr>
    <a:custClr name="Custom Color8">
      <a:srgbClr val="FFFFFF"/>
    </a:custClr>
    <a:custClr name="Custom Color9">
      <a:srgbClr val="000000"/>
    </a:custClr>
    <a:custClr name="Custom Color10">
      <a:srgbClr val="C6CFE0"/>
    </a:custClr>
  </a:custClrLst>
  <a:extLst>
    <a:ext uri="{05A4C25C-085E-4340-85A3-A5531E510DB2}">
      <thm15:themeFamily xmlns:thm15="http://schemas.microsoft.com/office/thememl/2012/main" name="NE3091_OFF_v3.potx" id="{FACDCDFB-8A3F-40AB-8868-BB5DCA11D6CD}" vid="{E8E1A063-91F3-45A4-8DA0-194E5934C039}"/>
    </a:ext>
  </a:extLst>
</a:theme>
</file>

<file path=ppt/theme/theme4.xml><?xml version="1.0" encoding="utf-8"?>
<a:theme xmlns:a="http://schemas.openxmlformats.org/drawingml/2006/main" name="2_White">
  <a:themeElements>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fontScheme name="Custom 280">
      <a:majorFont>
        <a:latin typeface="IBM Plex Sans Light"/>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4F93FF"/>
    </a:custClr>
    <a:custClr name="Custom Color7">
      <a:srgbClr val="F2F4F8"/>
    </a:custClr>
    <a:custClr name="Custom Color8">
      <a:srgbClr val="FFFFFF"/>
    </a:custClr>
    <a:custClr name="Custom Color9">
      <a:srgbClr val="000000"/>
    </a:custClr>
    <a:custClr name="Custom Color10">
      <a:srgbClr val="C6CFE0"/>
    </a:custClr>
  </a:custClrLst>
  <a:extLst>
    <a:ext uri="{05A4C25C-085E-4340-85A3-A5531E510DB2}">
      <thm15:themeFamily xmlns:thm15="http://schemas.microsoft.com/office/thememl/2012/main" name="NE3091_OFF_v3.potx" id="{FACDCDFB-8A3F-40AB-8868-BB5DCA11D6CD}" vid="{E8E1A063-91F3-45A4-8DA0-194E5934C039}"/>
    </a:ext>
  </a:extLst>
</a:theme>
</file>

<file path=ppt/theme/theme5.xml><?xml version="1.0" encoding="utf-8"?>
<a:theme xmlns:a="http://schemas.openxmlformats.org/drawingml/2006/main" name="7_IBM Brand Template 2022">
  <a:themeElements>
    <a:clrScheme name="Sustainability">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009193"/>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7.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8.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9.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docProps/app.xml><?xml version="1.0" encoding="utf-8"?>
<Properties xmlns="http://schemas.openxmlformats.org/officeDocument/2006/extended-properties" xmlns:vt="http://schemas.openxmlformats.org/officeDocument/2006/docPropsVTypes">
  <Template>IBM presentation template</Template>
  <TotalTime>33922</TotalTime>
  <Words>1851</Words>
  <Application>Microsoft Macintosh PowerPoint</Application>
  <PresentationFormat>Custom</PresentationFormat>
  <Paragraphs>179</Paragraphs>
  <Slides>7</Slides>
  <Notes>1</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7</vt:i4>
      </vt:variant>
    </vt:vector>
  </HeadingPairs>
  <TitlesOfParts>
    <vt:vector size="32" baseType="lpstr">
      <vt:lpstr>Arial</vt:lpstr>
      <vt:lpstr>Georgia</vt:lpstr>
      <vt:lpstr>IBM Plex Sans</vt:lpstr>
      <vt:lpstr>IBM Plex Sans ExtraLight</vt:lpstr>
      <vt:lpstr>IBM Plex Sans Light</vt:lpstr>
      <vt:lpstr>IBM Plex Sans Medium</vt:lpstr>
      <vt:lpstr>IBM Plex Sans SemiBold</vt:lpstr>
      <vt:lpstr>IBM Plex Sans Text</vt:lpstr>
      <vt:lpstr>Segoe UI</vt:lpstr>
      <vt:lpstr>Verizon NHG TX</vt:lpstr>
      <vt:lpstr>Wingdings</vt:lpstr>
      <vt:lpstr>IBM presentation template</vt:lpstr>
      <vt:lpstr>7_dk_blu_background_2017</vt:lpstr>
      <vt:lpstr>1_White</vt:lpstr>
      <vt:lpstr>2_White</vt:lpstr>
      <vt:lpstr>7_IBM Brand Template 2022</vt:lpstr>
      <vt:lpstr>1_IBM presentation template</vt:lpstr>
      <vt:lpstr>IBM presentation enablement template</vt:lpstr>
      <vt:lpstr>IBM Brand Template 2022</vt:lpstr>
      <vt:lpstr>2_IBM presentation template</vt:lpstr>
      <vt:lpstr>7_IBM presentation template</vt:lpstr>
      <vt:lpstr>2_IBM Brand Template 2022 (Microgrid)</vt:lpstr>
      <vt:lpstr>3_IBM presentation template</vt:lpstr>
      <vt:lpstr>1_IBM Brand Template 2022</vt:lpstr>
      <vt:lpstr>think-cell Slide</vt:lpstr>
      <vt:lpstr>Watsonx.governance  Evaluating LLM Metrics</vt:lpstr>
      <vt:lpstr>Metrics for evaluating Large Language Models</vt:lpstr>
      <vt:lpstr>Metrics Details</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data driven enterprise to drive business advantage  Inderpal Bhandari Global Chief Data Officer, IBM</dc:title>
  <dc:subject/>
  <dc:creator>Malcolm McGregor</dc:creator>
  <cp:keywords/>
  <dc:description/>
  <cp:lastModifiedBy>Ravi C Chamarthy</cp:lastModifiedBy>
  <cp:revision>146</cp:revision>
  <cp:lastPrinted>2023-03-06T17:47:21Z</cp:lastPrinted>
  <dcterms:created xsi:type="dcterms:W3CDTF">2023-03-03T22:48:15Z</dcterms:created>
  <dcterms:modified xsi:type="dcterms:W3CDTF">2023-07-13T01:48:44Z</dcterms:modified>
  <cp:category/>
</cp:coreProperties>
</file>